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imes New Roman Bold Italics" charset="1" panose="02030802070405090303"/>
      <p:regular r:id="rId22"/>
    </p:embeddedFont>
    <p:embeddedFont>
      <p:font typeface="Edo" charset="1" panose="02000000000000000000"/>
      <p:regular r:id="rId23"/>
    </p:embeddedFont>
    <p:embeddedFont>
      <p:font typeface="Abril Fatface" charset="1" panose="02000503000000020003"/>
      <p:regular r:id="rId24"/>
    </p:embeddedFont>
    <p:embeddedFont>
      <p:font typeface="Glacial Indifference" charset="1" panose="00000000000000000000"/>
      <p:regular r:id="rId25"/>
    </p:embeddedFont>
    <p:embeddedFont>
      <p:font typeface="Roboto Bold Italics" charset="1" panose="02000000000000000000"/>
      <p:regular r:id="rId26"/>
    </p:embeddedFont>
    <p:embeddedFont>
      <p:font typeface="Ample Display" charset="1" panose="00000500000000000000"/>
      <p:regular r:id="rId27"/>
    </p:embeddedFont>
    <p:embeddedFont>
      <p:font typeface="League Spartan" charset="1" panose="00000800000000000000"/>
      <p:regular r:id="rId28"/>
    </p:embeddedFont>
    <p:embeddedFont>
      <p:font typeface="Sabon Bold Italics" charset="1" panose="02020702060506090303"/>
      <p:regular r:id="rId29"/>
    </p:embeddedFont>
    <p:embeddedFont>
      <p:font typeface="Migra Ultra-Bold" charset="1" panose="00000900000000000000"/>
      <p:regular r:id="rId30"/>
    </p:embeddedFont>
    <p:embeddedFont>
      <p:font typeface="Touvlo" charset="1" panose="020B0604030403020204"/>
      <p:regular r:id="rId31"/>
    </p:embeddedFont>
    <p:embeddedFont>
      <p:font typeface="Tex Gyre Termes Bold Italics" charset="1" panose="00000800000000000000"/>
      <p:regular r:id="rId32"/>
    </p:embeddedFont>
    <p:embeddedFont>
      <p:font typeface="Glacial Indifference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2" Target="../media/image76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89.jpeg" Type="http://schemas.openxmlformats.org/officeDocument/2006/relationships/image"/><Relationship Id="rId5" Target="../media/image90.jpeg" Type="http://schemas.openxmlformats.org/officeDocument/2006/relationships/image"/><Relationship Id="rId6" Target="../media/image91.jpeg" Type="http://schemas.openxmlformats.org/officeDocument/2006/relationships/image"/><Relationship Id="rId7" Target="../media/image9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AF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0" t="-7849" r="-912" b="-7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289124"/>
            <a:ext cx="3786154" cy="299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b="true" sz="10776" i="true" spc="-107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Phewa Lake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5800" y="-1295400"/>
            <a:ext cx="9829800" cy="12306300"/>
            <a:chOff x="0" y="0"/>
            <a:chExt cx="1828828" cy="2289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28" cy="2289579"/>
            </a:xfrm>
            <a:custGeom>
              <a:avLst/>
              <a:gdLst/>
              <a:ahLst/>
              <a:cxnLst/>
              <a:rect r="r" b="b" t="t" l="l"/>
              <a:pathLst>
                <a:path h="2289579" w="1828828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E1EEFE">
                <a:alpha val="92941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187961" y="2773272"/>
            <a:ext cx="15805162" cy="3570601"/>
          </a:xfrm>
          <a:custGeom>
            <a:avLst/>
            <a:gdLst/>
            <a:ahLst/>
            <a:cxnLst/>
            <a:rect r="r" b="b" t="t" l="l"/>
            <a:pathLst>
              <a:path h="3570601" w="15805162">
                <a:moveTo>
                  <a:pt x="0" y="0"/>
                </a:moveTo>
                <a:lnTo>
                  <a:pt x="15805162" y="0"/>
                </a:lnTo>
                <a:lnTo>
                  <a:pt x="15805162" y="3570602"/>
                </a:lnTo>
                <a:lnTo>
                  <a:pt x="0" y="357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0884" y="1729835"/>
            <a:ext cx="7064513" cy="344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13285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size of  the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0884" y="4933955"/>
            <a:ext cx="7064513" cy="15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2"/>
              </a:lnSpc>
            </a:pPr>
            <a:r>
              <a:rPr lang="en-US" sz="11782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market</a:t>
            </a:r>
          </a:p>
        </p:txBody>
      </p:sp>
      <p:grpSp>
        <p:nvGrpSpPr>
          <p:cNvPr name="Group 7" id="7"/>
          <p:cNvGrpSpPr/>
          <p:nvPr/>
        </p:nvGrpSpPr>
        <p:grpSpPr>
          <a:xfrm rot="-482310">
            <a:off x="2005841" y="2361091"/>
            <a:ext cx="3295385" cy="1002470"/>
            <a:chOff x="0" y="0"/>
            <a:chExt cx="4393847" cy="133662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0705427" y="742950"/>
            <a:ext cx="5600924" cy="5600924"/>
          </a:xfrm>
          <a:custGeom>
            <a:avLst/>
            <a:gdLst/>
            <a:ahLst/>
            <a:cxnLst/>
            <a:rect r="r" b="b" t="t" l="l"/>
            <a:pathLst>
              <a:path h="5600924" w="5600924">
                <a:moveTo>
                  <a:pt x="0" y="0"/>
                </a:moveTo>
                <a:lnTo>
                  <a:pt x="5600924" y="0"/>
                </a:lnTo>
                <a:lnTo>
                  <a:pt x="5600924" y="5600924"/>
                </a:lnTo>
                <a:lnTo>
                  <a:pt x="0" y="56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824275" y="4382275"/>
            <a:ext cx="3923198" cy="3923198"/>
          </a:xfrm>
          <a:custGeom>
            <a:avLst/>
            <a:gdLst/>
            <a:ahLst/>
            <a:cxnLst/>
            <a:rect r="r" b="b" t="t" l="l"/>
            <a:pathLst>
              <a:path h="3923198" w="3923198">
                <a:moveTo>
                  <a:pt x="3923198" y="0"/>
                </a:moveTo>
                <a:lnTo>
                  <a:pt x="0" y="0"/>
                </a:lnTo>
                <a:lnTo>
                  <a:pt x="0" y="3923198"/>
                </a:lnTo>
                <a:lnTo>
                  <a:pt x="3923198" y="3923198"/>
                </a:lnTo>
                <a:lnTo>
                  <a:pt x="392319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23606" y="5716831"/>
            <a:ext cx="3320154" cy="3320154"/>
          </a:xfrm>
          <a:custGeom>
            <a:avLst/>
            <a:gdLst/>
            <a:ahLst/>
            <a:cxnLst/>
            <a:rect r="r" b="b" t="t" l="l"/>
            <a:pathLst>
              <a:path h="3320154" w="3320154">
                <a:moveTo>
                  <a:pt x="0" y="0"/>
                </a:moveTo>
                <a:lnTo>
                  <a:pt x="3320155" y="0"/>
                </a:lnTo>
                <a:lnTo>
                  <a:pt x="3320155" y="3320155"/>
                </a:lnTo>
                <a:lnTo>
                  <a:pt x="0" y="3320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023606" y="1707571"/>
            <a:ext cx="4964565" cy="153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>
                <a:solidFill>
                  <a:srgbClr val="010A4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USD 135.07 billion in 2023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23606" y="3316929"/>
            <a:ext cx="4964565" cy="106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Available</a:t>
            </a:r>
          </a:p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(TAM) in World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46981" y="4872565"/>
            <a:ext cx="3677786" cy="164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8"/>
              </a:lnSpc>
            </a:pPr>
            <a:r>
              <a:rPr lang="en-US" sz="5044">
                <a:solidFill>
                  <a:srgbClr val="010A4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USD$5 million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10696" y="6469623"/>
            <a:ext cx="2348434" cy="99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30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Market size in Nepal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90542" y="6050168"/>
            <a:ext cx="3320154" cy="18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763">
                <a:solidFill>
                  <a:srgbClr val="010A4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US$2.1 Million 26%per year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62654" y="7922806"/>
            <a:ext cx="2381106" cy="111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2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Serviceable Obtainable</a:t>
            </a:r>
          </a:p>
          <a:p>
            <a:pPr algn="ctr">
              <a:lnSpc>
                <a:spcPts val="2950"/>
              </a:lnSpc>
            </a:pPr>
            <a:r>
              <a:rPr lang="en-US" sz="22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(SOM)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7562" y="86342"/>
            <a:ext cx="14983782" cy="10200658"/>
          </a:xfrm>
          <a:custGeom>
            <a:avLst/>
            <a:gdLst/>
            <a:ahLst/>
            <a:cxnLst/>
            <a:rect r="r" b="b" t="t" l="l"/>
            <a:pathLst>
              <a:path h="10200658" w="14983782">
                <a:moveTo>
                  <a:pt x="0" y="0"/>
                </a:moveTo>
                <a:lnTo>
                  <a:pt x="14983782" y="0"/>
                </a:lnTo>
                <a:lnTo>
                  <a:pt x="14983782" y="10200658"/>
                </a:lnTo>
                <a:lnTo>
                  <a:pt x="0" y="10200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29" t="0" r="-37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342" y="2962531"/>
            <a:ext cx="8073648" cy="2180969"/>
          </a:xfrm>
          <a:custGeom>
            <a:avLst/>
            <a:gdLst/>
            <a:ahLst/>
            <a:cxnLst/>
            <a:rect r="r" b="b" t="t" l="l"/>
            <a:pathLst>
              <a:path h="2180969" w="8073648">
                <a:moveTo>
                  <a:pt x="0" y="0"/>
                </a:moveTo>
                <a:lnTo>
                  <a:pt x="8073648" y="0"/>
                </a:lnTo>
                <a:lnTo>
                  <a:pt x="8073648" y="2180969"/>
                </a:lnTo>
                <a:lnTo>
                  <a:pt x="0" y="2180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692086" y="-267370"/>
            <a:ext cx="9661171" cy="2592140"/>
            <a:chOff x="0" y="0"/>
            <a:chExt cx="12881562" cy="34561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802004"/>
              <a:ext cx="12881562" cy="165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01"/>
                </a:lnSpc>
              </a:pPr>
              <a:r>
                <a:rPr lang="en-US" b="true" sz="8317" i="true">
                  <a:solidFill>
                    <a:srgbClr val="0BA84A"/>
                  </a:solidFill>
                  <a:latin typeface="Sabon Bold Italics"/>
                  <a:ea typeface="Sabon Bold Italics"/>
                  <a:cs typeface="Sabon Bold Italics"/>
                  <a:sym typeface="Sabon Bold Italics"/>
                </a:rPr>
                <a:t>Size in Nepal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9550"/>
              <a:ext cx="12874723" cy="2049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29"/>
                </a:lnSpc>
              </a:pPr>
              <a:r>
                <a:rPr lang="en-US" b="true" sz="11144" spc="-222">
                  <a:solidFill>
                    <a:srgbClr val="0F2F76"/>
                  </a:solidFill>
                  <a:latin typeface="Migra Ultra-Bold"/>
                  <a:ea typeface="Migra Ultra-Bold"/>
                  <a:cs typeface="Migra Ultra-Bold"/>
                  <a:sym typeface="Migra Ultra-Bold"/>
                </a:rPr>
                <a:t>Market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1738" y="0"/>
            <a:ext cx="15571547" cy="10287000"/>
          </a:xfrm>
          <a:custGeom>
            <a:avLst/>
            <a:gdLst/>
            <a:ahLst/>
            <a:cxnLst/>
            <a:rect r="r" b="b" t="t" l="l"/>
            <a:pathLst>
              <a:path h="10287000" w="15571547">
                <a:moveTo>
                  <a:pt x="0" y="0"/>
                </a:moveTo>
                <a:lnTo>
                  <a:pt x="15571546" y="0"/>
                </a:lnTo>
                <a:lnTo>
                  <a:pt x="15571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5215" y="4110301"/>
            <a:ext cx="4653010" cy="2177746"/>
            <a:chOff x="0" y="0"/>
            <a:chExt cx="1225484" cy="5735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5484" cy="573563"/>
            </a:xfrm>
            <a:custGeom>
              <a:avLst/>
              <a:gdLst/>
              <a:ahLst/>
              <a:cxnLst/>
              <a:rect r="r" b="b" t="t" l="l"/>
              <a:pathLst>
                <a:path h="573563" w="1225484">
                  <a:moveTo>
                    <a:pt x="84856" y="0"/>
                  </a:moveTo>
                  <a:lnTo>
                    <a:pt x="1140628" y="0"/>
                  </a:lnTo>
                  <a:cubicBezTo>
                    <a:pt x="1187493" y="0"/>
                    <a:pt x="1225484" y="37992"/>
                    <a:pt x="1225484" y="84856"/>
                  </a:cubicBezTo>
                  <a:lnTo>
                    <a:pt x="1225484" y="488706"/>
                  </a:lnTo>
                  <a:cubicBezTo>
                    <a:pt x="1225484" y="535571"/>
                    <a:pt x="1187493" y="573563"/>
                    <a:pt x="1140628" y="573563"/>
                  </a:cubicBezTo>
                  <a:lnTo>
                    <a:pt x="84856" y="573563"/>
                  </a:lnTo>
                  <a:cubicBezTo>
                    <a:pt x="37992" y="573563"/>
                    <a:pt x="0" y="535571"/>
                    <a:pt x="0" y="488706"/>
                  </a:cubicBezTo>
                  <a:lnTo>
                    <a:pt x="0" y="84856"/>
                  </a:lnTo>
                  <a:cubicBezTo>
                    <a:pt x="0" y="37992"/>
                    <a:pt x="37992" y="0"/>
                    <a:pt x="84856" y="0"/>
                  </a:cubicBez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25484" cy="573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04380" y="4110301"/>
            <a:ext cx="6172235" cy="1751320"/>
            <a:chOff x="0" y="0"/>
            <a:chExt cx="8229646" cy="23350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94529"/>
              <a:ext cx="8229646" cy="114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60"/>
                </a:lnSpc>
              </a:pPr>
              <a:r>
                <a:rPr lang="en-US" sz="6511" spc="-475">
                  <a:solidFill>
                    <a:srgbClr val="8B61C2"/>
                  </a:solidFill>
                  <a:latin typeface="Touvlo"/>
                  <a:ea typeface="Touvlo"/>
                  <a:cs typeface="Touvlo"/>
                  <a:sym typeface="Touvlo"/>
                </a:rPr>
                <a:t>Investment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66700"/>
              <a:ext cx="6356668" cy="1171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1"/>
                </a:lnSpc>
              </a:pPr>
              <a:r>
                <a:rPr lang="en-US" b="true" sz="7051" i="true" spc="-232">
                  <a:solidFill>
                    <a:srgbClr val="CFD8DC"/>
                  </a:solidFill>
                  <a:latin typeface="Tex Gyre Termes Bold Italics"/>
                  <a:ea typeface="Tex Gyre Termes Bold Italics"/>
                  <a:cs typeface="Tex Gyre Termes Bold Italics"/>
                  <a:sym typeface="Tex Gyre Termes Bold Italics"/>
                </a:rPr>
                <a:t>Initial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4407" y="5756846"/>
            <a:ext cx="3774626" cy="47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0D8C1"/>
                </a:solidFill>
                <a:latin typeface="Ample Display"/>
                <a:ea typeface="Ample Display"/>
                <a:cs typeface="Ample Display"/>
                <a:sym typeface="Ample Display"/>
              </a:rPr>
              <a:t>for $1m dollar revenue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8111" y="2680316"/>
            <a:ext cx="3664550" cy="7606684"/>
            <a:chOff x="0" y="0"/>
            <a:chExt cx="10591800" cy="21985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1800" cy="21985912"/>
            </a:xfrm>
            <a:custGeom>
              <a:avLst/>
              <a:gdLst/>
              <a:ahLst/>
              <a:cxnLst/>
              <a:rect r="r" b="b" t="t" l="l"/>
              <a:pathLst>
                <a:path h="21985912" w="10591800">
                  <a:moveTo>
                    <a:pt x="10591800" y="368273"/>
                  </a:moveTo>
                  <a:lnTo>
                    <a:pt x="10591800" y="21617639"/>
                  </a:lnTo>
                  <a:cubicBezTo>
                    <a:pt x="10591800" y="21821110"/>
                    <a:pt x="10478135" y="21985912"/>
                    <a:pt x="10337800" y="21985912"/>
                  </a:cubicBezTo>
                  <a:lnTo>
                    <a:pt x="254000" y="21985912"/>
                  </a:lnTo>
                  <a:cubicBezTo>
                    <a:pt x="113665" y="21985912"/>
                    <a:pt x="0" y="21821110"/>
                    <a:pt x="0" y="21617639"/>
                  </a:cubicBezTo>
                  <a:lnTo>
                    <a:pt x="0" y="368273"/>
                  </a:lnTo>
                  <a:cubicBezTo>
                    <a:pt x="0" y="164802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64802"/>
                    <a:pt x="10591800" y="368273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255361" y="2680316"/>
            <a:ext cx="3664550" cy="7993018"/>
            <a:chOff x="0" y="0"/>
            <a:chExt cx="10591800" cy="23102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91800" cy="23102550"/>
            </a:xfrm>
            <a:custGeom>
              <a:avLst/>
              <a:gdLst/>
              <a:ahLst/>
              <a:cxnLst/>
              <a:rect r="r" b="b" t="t" l="l"/>
              <a:pathLst>
                <a:path h="23102550" w="10591800">
                  <a:moveTo>
                    <a:pt x="10591800" y="386977"/>
                  </a:moveTo>
                  <a:lnTo>
                    <a:pt x="10591800" y="22715572"/>
                  </a:lnTo>
                  <a:cubicBezTo>
                    <a:pt x="10591800" y="22929377"/>
                    <a:pt x="10478135" y="23102550"/>
                    <a:pt x="10337800" y="23102550"/>
                  </a:cubicBezTo>
                  <a:lnTo>
                    <a:pt x="254000" y="23102550"/>
                  </a:lnTo>
                  <a:cubicBezTo>
                    <a:pt x="113665" y="23102550"/>
                    <a:pt x="0" y="22929377"/>
                    <a:pt x="0" y="22715572"/>
                  </a:cubicBezTo>
                  <a:lnTo>
                    <a:pt x="0" y="386977"/>
                  </a:lnTo>
                  <a:cubicBezTo>
                    <a:pt x="0" y="173172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73172"/>
                    <a:pt x="10591800" y="38697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31761" y="2680316"/>
            <a:ext cx="3664550" cy="7859795"/>
            <a:chOff x="0" y="0"/>
            <a:chExt cx="10591800" cy="2271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91800" cy="22717492"/>
            </a:xfrm>
            <a:custGeom>
              <a:avLst/>
              <a:gdLst/>
              <a:ahLst/>
              <a:cxnLst/>
              <a:rect r="r" b="b" t="t" l="l"/>
              <a:pathLst>
                <a:path h="22717492" w="10591800">
                  <a:moveTo>
                    <a:pt x="10591800" y="380527"/>
                  </a:moveTo>
                  <a:lnTo>
                    <a:pt x="10591800" y="22336964"/>
                  </a:lnTo>
                  <a:cubicBezTo>
                    <a:pt x="10591800" y="22547207"/>
                    <a:pt x="10478135" y="22717492"/>
                    <a:pt x="10337800" y="22717492"/>
                  </a:cubicBezTo>
                  <a:lnTo>
                    <a:pt x="254000" y="22717492"/>
                  </a:lnTo>
                  <a:cubicBezTo>
                    <a:pt x="113665" y="22717492"/>
                    <a:pt x="0" y="22547207"/>
                    <a:pt x="0" y="22336964"/>
                  </a:cubicBezTo>
                  <a:lnTo>
                    <a:pt x="0" y="380527"/>
                  </a:lnTo>
                  <a:cubicBezTo>
                    <a:pt x="0" y="170286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70286"/>
                    <a:pt x="10591800" y="38052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267811" y="2680316"/>
            <a:ext cx="3783969" cy="7606684"/>
            <a:chOff x="0" y="0"/>
            <a:chExt cx="10936961" cy="21985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36961" cy="21985912"/>
            </a:xfrm>
            <a:custGeom>
              <a:avLst/>
              <a:gdLst/>
              <a:ahLst/>
              <a:cxnLst/>
              <a:rect r="r" b="b" t="t" l="l"/>
              <a:pathLst>
                <a:path h="21985912" w="10936961">
                  <a:moveTo>
                    <a:pt x="10936961" y="368273"/>
                  </a:moveTo>
                  <a:lnTo>
                    <a:pt x="10936961" y="21617639"/>
                  </a:lnTo>
                  <a:cubicBezTo>
                    <a:pt x="10936961" y="21821110"/>
                    <a:pt x="10819592" y="21985912"/>
                    <a:pt x="10674684" y="21985912"/>
                  </a:cubicBezTo>
                  <a:lnTo>
                    <a:pt x="262277" y="21985912"/>
                  </a:lnTo>
                  <a:cubicBezTo>
                    <a:pt x="117369" y="21985912"/>
                    <a:pt x="0" y="21821110"/>
                    <a:pt x="0" y="21617639"/>
                  </a:cubicBezTo>
                  <a:lnTo>
                    <a:pt x="0" y="368273"/>
                  </a:lnTo>
                  <a:cubicBezTo>
                    <a:pt x="0" y="164802"/>
                    <a:pt x="117369" y="0"/>
                    <a:pt x="262277" y="0"/>
                  </a:cubicBezTo>
                  <a:lnTo>
                    <a:pt x="10674684" y="0"/>
                  </a:lnTo>
                  <a:cubicBezTo>
                    <a:pt x="10819592" y="0"/>
                    <a:pt x="10936961" y="164802"/>
                    <a:pt x="10936961" y="368273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255361" y="2682789"/>
            <a:ext cx="3657600" cy="772668"/>
          </a:xfrm>
          <a:custGeom>
            <a:avLst/>
            <a:gdLst/>
            <a:ahLst/>
            <a:cxnLst/>
            <a:rect r="r" b="b" t="t" l="l"/>
            <a:pathLst>
              <a:path h="772668" w="3657600">
                <a:moveTo>
                  <a:pt x="0" y="0"/>
                </a:moveTo>
                <a:lnTo>
                  <a:pt x="3657600" y="0"/>
                </a:lnTo>
                <a:lnTo>
                  <a:pt x="3657600" y="772668"/>
                </a:lnTo>
                <a:lnTo>
                  <a:pt x="0" y="77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5061" y="2682789"/>
            <a:ext cx="3657600" cy="772668"/>
          </a:xfrm>
          <a:custGeom>
            <a:avLst/>
            <a:gdLst/>
            <a:ahLst/>
            <a:cxnLst/>
            <a:rect r="r" b="b" t="t" l="l"/>
            <a:pathLst>
              <a:path h="772668" w="3657600">
                <a:moveTo>
                  <a:pt x="0" y="0"/>
                </a:moveTo>
                <a:lnTo>
                  <a:pt x="3657600" y="0"/>
                </a:lnTo>
                <a:lnTo>
                  <a:pt x="3657600" y="772668"/>
                </a:lnTo>
                <a:lnTo>
                  <a:pt x="0" y="77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38711" y="2680316"/>
            <a:ext cx="3657600" cy="772668"/>
          </a:xfrm>
          <a:custGeom>
            <a:avLst/>
            <a:gdLst/>
            <a:ahLst/>
            <a:cxnLst/>
            <a:rect r="r" b="b" t="t" l="l"/>
            <a:pathLst>
              <a:path h="772668" w="3657600">
                <a:moveTo>
                  <a:pt x="0" y="0"/>
                </a:moveTo>
                <a:lnTo>
                  <a:pt x="3657600" y="0"/>
                </a:lnTo>
                <a:lnTo>
                  <a:pt x="3657600" y="772668"/>
                </a:lnTo>
                <a:lnTo>
                  <a:pt x="0" y="77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30995" y="2737798"/>
            <a:ext cx="3657600" cy="772668"/>
          </a:xfrm>
          <a:custGeom>
            <a:avLst/>
            <a:gdLst/>
            <a:ahLst/>
            <a:cxnLst/>
            <a:rect r="r" b="b" t="t" l="l"/>
            <a:pathLst>
              <a:path h="772668" w="3657600">
                <a:moveTo>
                  <a:pt x="0" y="0"/>
                </a:moveTo>
                <a:lnTo>
                  <a:pt x="3657600" y="0"/>
                </a:lnTo>
                <a:lnTo>
                  <a:pt x="3657600" y="772668"/>
                </a:lnTo>
                <a:lnTo>
                  <a:pt x="0" y="77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59" y="15789"/>
            <a:ext cx="3084836" cy="2664527"/>
          </a:xfrm>
          <a:custGeom>
            <a:avLst/>
            <a:gdLst/>
            <a:ahLst/>
            <a:cxnLst/>
            <a:rect r="r" b="b" t="t" l="l"/>
            <a:pathLst>
              <a:path h="2664527" w="3084836">
                <a:moveTo>
                  <a:pt x="0" y="0"/>
                </a:moveTo>
                <a:lnTo>
                  <a:pt x="3084836" y="0"/>
                </a:lnTo>
                <a:lnTo>
                  <a:pt x="3084836" y="2664527"/>
                </a:lnTo>
                <a:lnTo>
                  <a:pt x="0" y="266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13632" y="15789"/>
            <a:ext cx="2505211" cy="2505211"/>
          </a:xfrm>
          <a:custGeom>
            <a:avLst/>
            <a:gdLst/>
            <a:ahLst/>
            <a:cxnLst/>
            <a:rect r="r" b="b" t="t" l="l"/>
            <a:pathLst>
              <a:path h="2505211" w="2505211">
                <a:moveTo>
                  <a:pt x="0" y="0"/>
                </a:moveTo>
                <a:lnTo>
                  <a:pt x="2505211" y="0"/>
                </a:lnTo>
                <a:lnTo>
                  <a:pt x="2505211" y="2505211"/>
                </a:lnTo>
                <a:lnTo>
                  <a:pt x="0" y="2505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696436" y="8561596"/>
            <a:ext cx="2899838" cy="1725404"/>
          </a:xfrm>
          <a:custGeom>
            <a:avLst/>
            <a:gdLst/>
            <a:ahLst/>
            <a:cxnLst/>
            <a:rect r="r" b="b" t="t" l="l"/>
            <a:pathLst>
              <a:path h="1725404" w="2899838">
                <a:moveTo>
                  <a:pt x="0" y="0"/>
                </a:moveTo>
                <a:lnTo>
                  <a:pt x="2899838" y="0"/>
                </a:lnTo>
                <a:lnTo>
                  <a:pt x="2899838" y="1725404"/>
                </a:lnTo>
                <a:lnTo>
                  <a:pt x="0" y="17254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174571" y="161925"/>
            <a:ext cx="9144000" cy="11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3"/>
              </a:lnSpc>
              <a:spcBef>
                <a:spcPct val="0"/>
              </a:spcBef>
            </a:pPr>
            <a:r>
              <a:rPr lang="en-US" sz="8783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Business Startegy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135" y="2776973"/>
            <a:ext cx="363152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b="true" sz="5069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Core Activities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13411" y="2673264"/>
            <a:ext cx="365760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b="true" sz="4769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Revenue Streams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8711" y="2670791"/>
            <a:ext cx="366902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b="true" sz="4769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Target Customers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94179" y="2670791"/>
            <a:ext cx="365760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b="true" sz="4769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 Structure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935" y="4695689"/>
            <a:ext cx="370772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29723" indent="-514862" lvl="1">
              <a:lnSpc>
                <a:spcPts val="5723"/>
              </a:lnSpc>
              <a:spcBef>
                <a:spcPct val="0"/>
              </a:spcBef>
              <a:buAutoNum type="arabicPeriod" startAt="1"/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Grow algae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1135" y="6143489"/>
            <a:ext cx="356991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  <a:spcBef>
                <a:spcPct val="0"/>
              </a:spcBef>
            </a:pPr>
            <a:r>
              <a:rPr lang="en-US" sz="47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Harvest and process algae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7027" y="8561782"/>
            <a:ext cx="356666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Refine ethanol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3411" y="4310498"/>
            <a:ext cx="365760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29723" indent="-514862" lvl="1">
              <a:lnSpc>
                <a:spcPts val="5723"/>
              </a:lnSpc>
              <a:spcBef>
                <a:spcPct val="0"/>
              </a:spcBef>
              <a:buAutoNum type="arabicPeriod" startAt="1"/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Ethanol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55361" y="6238739"/>
            <a:ext cx="365760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</a:t>
            </a: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By-product utilization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55361" y="8315189"/>
            <a:ext cx="3491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</a:t>
            </a: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credits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38711" y="4121064"/>
            <a:ext cx="367002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29723" indent="-514862" lvl="1">
              <a:lnSpc>
                <a:spcPts val="5723"/>
              </a:lnSpc>
              <a:spcBef>
                <a:spcPct val="0"/>
              </a:spcBef>
              <a:buAutoNum type="arabicPeriod" startAt="1"/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Fuel industry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47933" y="5461616"/>
            <a:ext cx="3567455" cy="198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5"/>
              </a:lnSpc>
              <a:spcBef>
                <a:spcPct val="0"/>
              </a:spcBef>
            </a:pPr>
            <a:r>
              <a:rPr lang="en-US" sz="43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</a:t>
            </a:r>
            <a:r>
              <a:rPr lang="en-US" sz="43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Renewable energy companies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89993" y="7299269"/>
            <a:ext cx="3283335" cy="298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  <a:spcBef>
                <a:spcPct val="0"/>
              </a:spcBef>
            </a:pPr>
            <a:r>
              <a:rPr lang="en-US" sz="39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Chemical, pharmaceutical, and beverage industries.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89806" y="4310498"/>
            <a:ext cx="272391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29723" indent="-514862" lvl="1">
              <a:lnSpc>
                <a:spcPts val="5723"/>
              </a:lnSpc>
              <a:buAutoNum type="arabicPeriod" startAt="1"/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Setup</a:t>
            </a:r>
          </a:p>
          <a:p>
            <a:pPr algn="ctr">
              <a:lnSpc>
                <a:spcPts val="5723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4227116" y="5876789"/>
            <a:ext cx="39917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</a:t>
            </a: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Operational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689806" y="7410314"/>
            <a:ext cx="268521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</a:t>
            </a: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Logistics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290" y="1692245"/>
            <a:ext cx="3664550" cy="8627184"/>
            <a:chOff x="0" y="0"/>
            <a:chExt cx="10591800" cy="249355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1800" cy="24935507"/>
            </a:xfrm>
            <a:custGeom>
              <a:avLst/>
              <a:gdLst/>
              <a:ahLst/>
              <a:cxnLst/>
              <a:rect r="r" b="b" t="t" l="l"/>
              <a:pathLst>
                <a:path h="24935507" w="10591800">
                  <a:moveTo>
                    <a:pt x="10591800" y="417680"/>
                  </a:moveTo>
                  <a:lnTo>
                    <a:pt x="10591800" y="24517827"/>
                  </a:lnTo>
                  <a:cubicBezTo>
                    <a:pt x="10591800" y="24748596"/>
                    <a:pt x="10478135" y="24935507"/>
                    <a:pt x="10337800" y="24935507"/>
                  </a:cubicBezTo>
                  <a:lnTo>
                    <a:pt x="254000" y="24935507"/>
                  </a:lnTo>
                  <a:cubicBezTo>
                    <a:pt x="113665" y="24935507"/>
                    <a:pt x="0" y="24748596"/>
                    <a:pt x="0" y="24517827"/>
                  </a:cubicBezTo>
                  <a:lnTo>
                    <a:pt x="0" y="417680"/>
                  </a:lnTo>
                  <a:cubicBezTo>
                    <a:pt x="0" y="186912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86912"/>
                    <a:pt x="10591800" y="417680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734242" y="1692245"/>
            <a:ext cx="3664550" cy="8597786"/>
            <a:chOff x="0" y="0"/>
            <a:chExt cx="10591800" cy="248505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91800" cy="24850536"/>
            </a:xfrm>
            <a:custGeom>
              <a:avLst/>
              <a:gdLst/>
              <a:ahLst/>
              <a:cxnLst/>
              <a:rect r="r" b="b" t="t" l="l"/>
              <a:pathLst>
                <a:path h="24850536" w="10591800">
                  <a:moveTo>
                    <a:pt x="10591800" y="416257"/>
                  </a:moveTo>
                  <a:lnTo>
                    <a:pt x="10591800" y="24434279"/>
                  </a:lnTo>
                  <a:cubicBezTo>
                    <a:pt x="10591800" y="24664262"/>
                    <a:pt x="10478135" y="24850536"/>
                    <a:pt x="10337800" y="24850536"/>
                  </a:cubicBezTo>
                  <a:lnTo>
                    <a:pt x="254000" y="24850536"/>
                  </a:lnTo>
                  <a:cubicBezTo>
                    <a:pt x="113665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86275"/>
                    <a:pt x="10591800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786037" y="1689214"/>
            <a:ext cx="3664550" cy="8597786"/>
            <a:chOff x="0" y="0"/>
            <a:chExt cx="10591800" cy="248505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91800" cy="24850536"/>
            </a:xfrm>
            <a:custGeom>
              <a:avLst/>
              <a:gdLst/>
              <a:ahLst/>
              <a:cxnLst/>
              <a:rect r="r" b="b" t="t" l="l"/>
              <a:pathLst>
                <a:path h="24850536" w="10591800">
                  <a:moveTo>
                    <a:pt x="10591800" y="416257"/>
                  </a:moveTo>
                  <a:lnTo>
                    <a:pt x="10591800" y="24434279"/>
                  </a:lnTo>
                  <a:cubicBezTo>
                    <a:pt x="10591800" y="24664262"/>
                    <a:pt x="10478135" y="24850536"/>
                    <a:pt x="10337800" y="24850536"/>
                  </a:cubicBezTo>
                  <a:lnTo>
                    <a:pt x="254000" y="24850536"/>
                  </a:lnTo>
                  <a:cubicBezTo>
                    <a:pt x="113665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86275"/>
                    <a:pt x="10591800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191066" y="1721643"/>
            <a:ext cx="3664550" cy="8597786"/>
            <a:chOff x="0" y="0"/>
            <a:chExt cx="10591800" cy="248505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800" cy="24850536"/>
            </a:xfrm>
            <a:custGeom>
              <a:avLst/>
              <a:gdLst/>
              <a:ahLst/>
              <a:cxnLst/>
              <a:rect r="r" b="b" t="t" l="l"/>
              <a:pathLst>
                <a:path h="24850536" w="10591800">
                  <a:moveTo>
                    <a:pt x="10591800" y="416257"/>
                  </a:moveTo>
                  <a:lnTo>
                    <a:pt x="10591800" y="24434279"/>
                  </a:lnTo>
                  <a:cubicBezTo>
                    <a:pt x="10591800" y="24664262"/>
                    <a:pt x="10478135" y="24850536"/>
                    <a:pt x="10337800" y="24850536"/>
                  </a:cubicBezTo>
                  <a:lnTo>
                    <a:pt x="254000" y="24850536"/>
                  </a:lnTo>
                  <a:cubicBezTo>
                    <a:pt x="113665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86275"/>
                    <a:pt x="10591800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6290" y="1689214"/>
            <a:ext cx="3664550" cy="774136"/>
          </a:xfrm>
          <a:custGeom>
            <a:avLst/>
            <a:gdLst/>
            <a:ahLst/>
            <a:cxnLst/>
            <a:rect r="r" b="b" t="t" l="l"/>
            <a:pathLst>
              <a:path h="774136" w="3664550">
                <a:moveTo>
                  <a:pt x="0" y="0"/>
                </a:moveTo>
                <a:lnTo>
                  <a:pt x="3664550" y="0"/>
                </a:lnTo>
                <a:lnTo>
                  <a:pt x="3664550" y="774136"/>
                </a:lnTo>
                <a:lnTo>
                  <a:pt x="0" y="77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34242" y="1689214"/>
            <a:ext cx="3664550" cy="774136"/>
          </a:xfrm>
          <a:custGeom>
            <a:avLst/>
            <a:gdLst/>
            <a:ahLst/>
            <a:cxnLst/>
            <a:rect r="r" b="b" t="t" l="l"/>
            <a:pathLst>
              <a:path h="774136" w="3664550">
                <a:moveTo>
                  <a:pt x="0" y="0"/>
                </a:moveTo>
                <a:lnTo>
                  <a:pt x="3664550" y="0"/>
                </a:lnTo>
                <a:lnTo>
                  <a:pt x="3664550" y="774136"/>
                </a:lnTo>
                <a:lnTo>
                  <a:pt x="0" y="77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86037" y="1689214"/>
            <a:ext cx="3664550" cy="774136"/>
          </a:xfrm>
          <a:custGeom>
            <a:avLst/>
            <a:gdLst/>
            <a:ahLst/>
            <a:cxnLst/>
            <a:rect r="r" b="b" t="t" l="l"/>
            <a:pathLst>
              <a:path h="774136" w="3664550">
                <a:moveTo>
                  <a:pt x="0" y="0"/>
                </a:moveTo>
                <a:lnTo>
                  <a:pt x="3664550" y="0"/>
                </a:lnTo>
                <a:lnTo>
                  <a:pt x="3664550" y="774136"/>
                </a:lnTo>
                <a:lnTo>
                  <a:pt x="0" y="77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1066" y="1721643"/>
            <a:ext cx="3664550" cy="774136"/>
          </a:xfrm>
          <a:custGeom>
            <a:avLst/>
            <a:gdLst/>
            <a:ahLst/>
            <a:cxnLst/>
            <a:rect r="r" b="b" t="t" l="l"/>
            <a:pathLst>
              <a:path h="774136" w="3664550">
                <a:moveTo>
                  <a:pt x="0" y="0"/>
                </a:moveTo>
                <a:lnTo>
                  <a:pt x="3664550" y="0"/>
                </a:lnTo>
                <a:lnTo>
                  <a:pt x="3664550" y="774136"/>
                </a:lnTo>
                <a:lnTo>
                  <a:pt x="0" y="77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66061" y="-564653"/>
            <a:ext cx="2175170" cy="2640935"/>
          </a:xfrm>
          <a:custGeom>
            <a:avLst/>
            <a:gdLst/>
            <a:ahLst/>
            <a:cxnLst/>
            <a:rect r="r" b="b" t="t" l="l"/>
            <a:pathLst>
              <a:path h="2640935" w="2175170">
                <a:moveTo>
                  <a:pt x="0" y="0"/>
                </a:moveTo>
                <a:lnTo>
                  <a:pt x="2175170" y="0"/>
                </a:lnTo>
                <a:lnTo>
                  <a:pt x="2175170" y="2640935"/>
                </a:lnTo>
                <a:lnTo>
                  <a:pt x="0" y="2640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33839" y="0"/>
            <a:ext cx="1754161" cy="1771879"/>
          </a:xfrm>
          <a:custGeom>
            <a:avLst/>
            <a:gdLst/>
            <a:ahLst/>
            <a:cxnLst/>
            <a:rect r="r" b="b" t="t" l="l"/>
            <a:pathLst>
              <a:path h="1771879" w="1754161">
                <a:moveTo>
                  <a:pt x="0" y="0"/>
                </a:moveTo>
                <a:lnTo>
                  <a:pt x="1754161" y="0"/>
                </a:lnTo>
                <a:lnTo>
                  <a:pt x="1754161" y="1771879"/>
                </a:lnTo>
                <a:lnTo>
                  <a:pt x="0" y="1771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6290" y="1762354"/>
            <a:ext cx="36645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443F3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Value Proposition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6453" y="3690375"/>
            <a:ext cx="330422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Eco-friendly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989" y="5388436"/>
            <a:ext cx="361624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Diverse uses of ethanol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126" y="7922086"/>
            <a:ext cx="366455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Reduces greenhouse gas emissions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34242" y="1762354"/>
            <a:ext cx="345246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443F3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Partnerships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977" y="3654886"/>
            <a:ext cx="31963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Government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28197" y="5388436"/>
            <a:ext cx="36645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Fuel distributors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31879" y="8284036"/>
            <a:ext cx="36645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Research institutions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56998" y="1762354"/>
            <a:ext cx="29226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443F3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Challenges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86037" y="2606714"/>
            <a:ext cx="3664550" cy="210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460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 production costs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18162" y="5036011"/>
            <a:ext cx="3515334" cy="204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  <a:spcBef>
                <a:spcPct val="0"/>
              </a:spcBef>
            </a:pPr>
            <a:r>
              <a:rPr lang="en-US" sz="449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449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Scaling algae production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86037" y="7922086"/>
            <a:ext cx="3732425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Competition with other fuel sources.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54275" y="1712118"/>
            <a:ext cx="3338132" cy="198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3"/>
              </a:lnSpc>
              <a:spcBef>
                <a:spcPct val="0"/>
              </a:spcBef>
            </a:pPr>
            <a:r>
              <a:rPr lang="en-US" sz="4344">
                <a:solidFill>
                  <a:srgbClr val="443F3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Scalability and Future Outlook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91066" y="3826336"/>
            <a:ext cx="3501341" cy="24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9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 investments to lower costs and boost efficiency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47137" y="7638827"/>
            <a:ext cx="3345271" cy="246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Increasing renewable energy demand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9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596" y="-426905"/>
            <a:ext cx="17868899" cy="15278099"/>
          </a:xfrm>
          <a:custGeom>
            <a:avLst/>
            <a:gdLst/>
            <a:ahLst/>
            <a:cxnLst/>
            <a:rect r="r" b="b" t="t" l="l"/>
            <a:pathLst>
              <a:path h="15278099" w="17868899">
                <a:moveTo>
                  <a:pt x="0" y="0"/>
                </a:moveTo>
                <a:lnTo>
                  <a:pt x="17868899" y="0"/>
                </a:lnTo>
                <a:lnTo>
                  <a:pt x="17868899" y="15278099"/>
                </a:lnTo>
                <a:lnTo>
                  <a:pt x="0" y="1527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3439" y="955526"/>
            <a:ext cx="16026401" cy="8375948"/>
            <a:chOff x="0" y="0"/>
            <a:chExt cx="2764554" cy="1444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64554" cy="1444851"/>
            </a:xfrm>
            <a:custGeom>
              <a:avLst/>
              <a:gdLst/>
              <a:ahLst/>
              <a:cxnLst/>
              <a:rect r="r" b="b" t="t" l="l"/>
              <a:pathLst>
                <a:path h="1444851" w="2764554">
                  <a:moveTo>
                    <a:pt x="0" y="0"/>
                  </a:moveTo>
                  <a:lnTo>
                    <a:pt x="2764554" y="0"/>
                  </a:lnTo>
                  <a:lnTo>
                    <a:pt x="2764554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-5400000">
            <a:off x="5537376" y="5263632"/>
            <a:ext cx="6185910" cy="0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312421" y="3884998"/>
            <a:ext cx="4775883" cy="163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6"/>
              </a:lnSpc>
            </a:pPr>
            <a:r>
              <a:rPr lang="en-US" sz="14942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8408" y="4738440"/>
            <a:ext cx="5081277" cy="183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15"/>
              </a:lnSpc>
            </a:pPr>
            <a:r>
              <a:rPr lang="en-US" sz="13815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team</a:t>
            </a:r>
          </a:p>
        </p:txBody>
      </p:sp>
      <p:grpSp>
        <p:nvGrpSpPr>
          <p:cNvPr name="Group 8" id="8"/>
          <p:cNvGrpSpPr/>
          <p:nvPr/>
        </p:nvGrpSpPr>
        <p:grpSpPr>
          <a:xfrm rot="-625701">
            <a:off x="2138969" y="3731213"/>
            <a:ext cx="1298718" cy="1160865"/>
            <a:chOff x="0" y="0"/>
            <a:chExt cx="1731624" cy="154781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97257"/>
              <a:ext cx="458096" cy="45809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AFB9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37110" y="0"/>
              <a:ext cx="794513" cy="79451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1EEFE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601511" y="1150726"/>
              <a:ext cx="397093" cy="39709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9797540" y="1622929"/>
            <a:ext cx="2748982" cy="27489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B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15623" y="1794566"/>
            <a:ext cx="2748982" cy="27489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EF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515623" y="5340387"/>
            <a:ext cx="2748982" cy="27489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1F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97540" y="5340387"/>
            <a:ext cx="2748982" cy="274898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8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69172" y="1794566"/>
            <a:ext cx="2405719" cy="2405709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-107999">
              <a:off x="-53511" y="-53512"/>
              <a:ext cx="6457022" cy="6456998"/>
            </a:xfrm>
            <a:custGeom>
              <a:avLst/>
              <a:gdLst/>
              <a:ahLst/>
              <a:cxnLst/>
              <a:rect r="r" b="b" t="t" l="l"/>
              <a:pathLst>
                <a:path h="6456998" w="6457022">
                  <a:moveTo>
                    <a:pt x="6401943" y="3328267"/>
                  </a:moveTo>
                  <a:cubicBezTo>
                    <a:pt x="6346867" y="5080827"/>
                    <a:pt x="4881393" y="6456998"/>
                    <a:pt x="3128782" y="6401920"/>
                  </a:cubicBezTo>
                  <a:cubicBezTo>
                    <a:pt x="1376146" y="6346841"/>
                    <a:pt x="0" y="4881369"/>
                    <a:pt x="55076" y="3128808"/>
                  </a:cubicBezTo>
                  <a:cubicBezTo>
                    <a:pt x="110156" y="1376159"/>
                    <a:pt x="1575603" y="0"/>
                    <a:pt x="3328240" y="55079"/>
                  </a:cubicBezTo>
                  <a:cubicBezTo>
                    <a:pt x="5080876" y="110157"/>
                    <a:pt x="6457022" y="1575617"/>
                    <a:pt x="6401943" y="3328267"/>
                  </a:cubicBezTo>
                  <a:close/>
                </a:path>
              </a:pathLst>
            </a:custGeom>
            <a:blipFill>
              <a:blip r:embed="rId4"/>
              <a:stretch>
                <a:fillRect l="-11209" t="-42504" r="-6867" b="-120422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687255" y="1905936"/>
            <a:ext cx="2405719" cy="2405709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33495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969172" y="5512023"/>
            <a:ext cx="2405719" cy="2405709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 flipH="false" flipV="false" rot="36000">
              <a:off x="-18188" y="-18188"/>
              <a:ext cx="6386376" cy="6386351"/>
            </a:xfrm>
            <a:custGeom>
              <a:avLst/>
              <a:gdLst/>
              <a:ahLst/>
              <a:cxnLst/>
              <a:rect r="r" b="b" t="t" l="l"/>
              <a:pathLst>
                <a:path h="6386351" w="6386376">
                  <a:moveTo>
                    <a:pt x="6368014" y="3159965"/>
                  </a:moveTo>
                  <a:cubicBezTo>
                    <a:pt x="6386376" y="4913295"/>
                    <a:pt x="4979816" y="6349627"/>
                    <a:pt x="3226436" y="6367989"/>
                  </a:cubicBezTo>
                  <a:cubicBezTo>
                    <a:pt x="1473030" y="6386351"/>
                    <a:pt x="36724" y="4979791"/>
                    <a:pt x="18362" y="3226461"/>
                  </a:cubicBezTo>
                  <a:cubicBezTo>
                    <a:pt x="0" y="1473043"/>
                    <a:pt x="1406535" y="36724"/>
                    <a:pt x="3159940" y="18362"/>
                  </a:cubicBezTo>
                  <a:cubicBezTo>
                    <a:pt x="4913346" y="0"/>
                    <a:pt x="6349652" y="1406547"/>
                    <a:pt x="6368014" y="3159965"/>
                  </a:cubicBezTo>
                  <a:close/>
                </a:path>
              </a:pathLst>
            </a:custGeom>
            <a:blipFill>
              <a:blip r:embed="rId6"/>
              <a:stretch>
                <a:fillRect l="-3673" t="-13813" r="-3011" b="-28606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687255" y="5512023"/>
            <a:ext cx="2405719" cy="2405709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1821" t="-50500" r="-69362" b="-70683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797540" y="8342255"/>
            <a:ext cx="2748982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2477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SUSHIL | FOUNDER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15623" y="8342255"/>
            <a:ext cx="3118696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2477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SUSHANT | CFO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1407" y="4670306"/>
            <a:ext cx="3081249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2477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RUBY | CE0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12656" y="4637442"/>
            <a:ext cx="4687184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2477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AASHIKA | FINANCE MANAGER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170993" y="6527636"/>
            <a:ext cx="2006455" cy="42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8"/>
              </a:lnSpc>
            </a:pPr>
            <a:r>
              <a:rPr lang="en-US" sz="3118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Anonymous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692086">
            <a:off x="9017197" y="7088321"/>
            <a:ext cx="163261" cy="417651"/>
            <a:chOff x="0" y="0"/>
            <a:chExt cx="152400" cy="389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89866"/>
            </a:xfrm>
            <a:custGeom>
              <a:avLst/>
              <a:gdLst/>
              <a:ahLst/>
              <a:cxnLst/>
              <a:rect r="r" b="b" t="t" l="l"/>
              <a:pathLst>
                <a:path h="389866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89866"/>
                  </a:lnTo>
                  <a:lnTo>
                    <a:pt x="0" y="389866"/>
                  </a:lnTo>
                  <a:close/>
                </a:path>
              </a:pathLst>
            </a:custGeom>
            <a:solidFill>
              <a:srgbClr val="010A4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90942" y="-1295400"/>
            <a:ext cx="10334942" cy="12938707"/>
            <a:chOff x="0" y="0"/>
            <a:chExt cx="1828828" cy="2289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8828" cy="2289579"/>
            </a:xfrm>
            <a:custGeom>
              <a:avLst/>
              <a:gdLst/>
              <a:ahLst/>
              <a:cxnLst/>
              <a:rect r="r" b="b" t="t" l="l"/>
              <a:pathLst>
                <a:path h="2289579" w="1828828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FFF1F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4091" y="688990"/>
            <a:ext cx="7692960" cy="8969927"/>
            <a:chOff x="0" y="0"/>
            <a:chExt cx="1239160" cy="1444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160" cy="1444851"/>
            </a:xfrm>
            <a:custGeom>
              <a:avLst/>
              <a:gdLst/>
              <a:ahLst/>
              <a:cxnLst/>
              <a:rect r="r" b="b" t="t" l="l"/>
              <a:pathLst>
                <a:path h="1444851" w="1239160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4091" y="3977346"/>
            <a:ext cx="7692960" cy="167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2557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contacts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0717" y="6229428"/>
            <a:ext cx="5659708" cy="81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8"/>
              </a:lnSpc>
            </a:pPr>
            <a:r>
              <a:rPr lang="en-US" sz="3118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 will be very pleased to work with you on future projects.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382166" y="-1295400"/>
            <a:ext cx="4017559" cy="3404882"/>
          </a:xfrm>
          <a:custGeom>
            <a:avLst/>
            <a:gdLst/>
            <a:ahLst/>
            <a:cxnLst/>
            <a:rect r="r" b="b" t="t" l="l"/>
            <a:pathLst>
              <a:path h="3404882" w="4017559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59866" y="8584559"/>
            <a:ext cx="4017559" cy="3404882"/>
          </a:xfrm>
          <a:custGeom>
            <a:avLst/>
            <a:gdLst/>
            <a:ahLst/>
            <a:cxnLst/>
            <a:rect r="r" b="b" t="t" l="l"/>
            <a:pathLst>
              <a:path h="3404882" w="4017559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77425" y="658537"/>
            <a:ext cx="7692960" cy="8969927"/>
            <a:chOff x="0" y="0"/>
            <a:chExt cx="1239160" cy="14448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9160" cy="1444851"/>
            </a:xfrm>
            <a:custGeom>
              <a:avLst/>
              <a:gdLst/>
              <a:ahLst/>
              <a:cxnLst/>
              <a:rect r="r" b="b" t="t" l="l"/>
              <a:pathLst>
                <a:path h="1444851" w="1239160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1006610" y="1531674"/>
            <a:ext cx="5553235" cy="1027188"/>
          </a:xfrm>
          <a:custGeom>
            <a:avLst/>
            <a:gdLst/>
            <a:ahLst/>
            <a:cxnLst/>
            <a:rect r="r" b="b" t="t" l="l"/>
            <a:pathLst>
              <a:path h="1027188" w="5553235">
                <a:moveTo>
                  <a:pt x="0" y="0"/>
                </a:moveTo>
                <a:lnTo>
                  <a:pt x="5553235" y="0"/>
                </a:lnTo>
                <a:lnTo>
                  <a:pt x="5553235" y="1027188"/>
                </a:lnTo>
                <a:lnTo>
                  <a:pt x="0" y="1027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1112916" y="4001574"/>
            <a:ext cx="5553235" cy="1027188"/>
          </a:xfrm>
          <a:custGeom>
            <a:avLst/>
            <a:gdLst/>
            <a:ahLst/>
            <a:cxnLst/>
            <a:rect r="r" b="b" t="t" l="l"/>
            <a:pathLst>
              <a:path h="1027188" w="5553235">
                <a:moveTo>
                  <a:pt x="0" y="0"/>
                </a:moveTo>
                <a:lnTo>
                  <a:pt x="5553235" y="0"/>
                </a:lnTo>
                <a:lnTo>
                  <a:pt x="5553235" y="1027188"/>
                </a:lnTo>
                <a:lnTo>
                  <a:pt x="0" y="1027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0847858" y="6075309"/>
            <a:ext cx="5553235" cy="1027188"/>
          </a:xfrm>
          <a:custGeom>
            <a:avLst/>
            <a:gdLst/>
            <a:ahLst/>
            <a:cxnLst/>
            <a:rect r="r" b="b" t="t" l="l"/>
            <a:pathLst>
              <a:path h="1027188" w="5553235">
                <a:moveTo>
                  <a:pt x="0" y="0"/>
                </a:moveTo>
                <a:lnTo>
                  <a:pt x="5553235" y="0"/>
                </a:lnTo>
                <a:lnTo>
                  <a:pt x="5553235" y="1027188"/>
                </a:lnTo>
                <a:lnTo>
                  <a:pt x="0" y="1027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60787" y="3129621"/>
            <a:ext cx="484488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4"/>
              </a:lnSpc>
            </a:pPr>
            <a:r>
              <a:rPr lang="en-US" sz="403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+977 9863635324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4352" y="1745647"/>
            <a:ext cx="4477750" cy="70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5358" spc="32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PHONE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34675" y="5295462"/>
            <a:ext cx="609710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8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Changunarayan,Bhaktapur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0658" y="4324745"/>
            <a:ext cx="4477750" cy="70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5358" spc="32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ADDRESS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7287" y="7369197"/>
            <a:ext cx="588449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9"/>
              </a:lnSpc>
            </a:pPr>
            <a:r>
              <a:rPr lang="en-US" sz="528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algenol@gmail.com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5481" y="6250242"/>
            <a:ext cx="5015493" cy="7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2"/>
              </a:lnSpc>
            </a:pPr>
            <a:r>
              <a:rPr lang="en-US" sz="6002" spc="36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EMAIL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7490">
            <a:off x="4842157" y="-4997511"/>
            <a:ext cx="7531627" cy="7211533"/>
          </a:xfrm>
          <a:custGeom>
            <a:avLst/>
            <a:gdLst/>
            <a:ahLst/>
            <a:cxnLst/>
            <a:rect r="r" b="b" t="t" l="l"/>
            <a:pathLst>
              <a:path h="7211533" w="7531627">
                <a:moveTo>
                  <a:pt x="0" y="0"/>
                </a:moveTo>
                <a:lnTo>
                  <a:pt x="7531627" y="0"/>
                </a:lnTo>
                <a:lnTo>
                  <a:pt x="7531627" y="7211533"/>
                </a:lnTo>
                <a:lnTo>
                  <a:pt x="0" y="721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357490">
            <a:off x="-4865223" y="7404393"/>
            <a:ext cx="7531627" cy="7211533"/>
          </a:xfrm>
          <a:custGeom>
            <a:avLst/>
            <a:gdLst/>
            <a:ahLst/>
            <a:cxnLst/>
            <a:rect r="r" b="b" t="t" l="l"/>
            <a:pathLst>
              <a:path h="7211533" w="7531627">
                <a:moveTo>
                  <a:pt x="0" y="0"/>
                </a:moveTo>
                <a:lnTo>
                  <a:pt x="7531627" y="0"/>
                </a:lnTo>
                <a:lnTo>
                  <a:pt x="7531627" y="7211533"/>
                </a:lnTo>
                <a:lnTo>
                  <a:pt x="0" y="721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8648461">
            <a:off x="16280405" y="8179364"/>
            <a:ext cx="4695205" cy="5661591"/>
          </a:xfrm>
          <a:custGeom>
            <a:avLst/>
            <a:gdLst/>
            <a:ahLst/>
            <a:cxnLst/>
            <a:rect r="r" b="b" t="t" l="l"/>
            <a:pathLst>
              <a:path h="5661591" w="4695205">
                <a:moveTo>
                  <a:pt x="0" y="0"/>
                </a:moveTo>
                <a:lnTo>
                  <a:pt x="4695205" y="0"/>
                </a:lnTo>
                <a:lnTo>
                  <a:pt x="4695205" y="5661591"/>
                </a:lnTo>
                <a:lnTo>
                  <a:pt x="0" y="5661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968003" cy="2968003"/>
          </a:xfrm>
          <a:custGeom>
            <a:avLst/>
            <a:gdLst/>
            <a:ahLst/>
            <a:cxnLst/>
            <a:rect r="r" b="b" t="t" l="l"/>
            <a:pathLst>
              <a:path h="2968003" w="2968003">
                <a:moveTo>
                  <a:pt x="0" y="0"/>
                </a:moveTo>
                <a:lnTo>
                  <a:pt x="2968003" y="0"/>
                </a:lnTo>
                <a:lnTo>
                  <a:pt x="2968003" y="2968003"/>
                </a:lnTo>
                <a:lnTo>
                  <a:pt x="0" y="296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57785" y="1028700"/>
            <a:ext cx="3860431" cy="4114800"/>
          </a:xfrm>
          <a:custGeom>
            <a:avLst/>
            <a:gdLst/>
            <a:ahLst/>
            <a:cxnLst/>
            <a:rect r="r" b="b" t="t" l="l"/>
            <a:pathLst>
              <a:path h="4114800" w="3860431">
                <a:moveTo>
                  <a:pt x="0" y="0"/>
                </a:moveTo>
                <a:lnTo>
                  <a:pt x="3860430" y="0"/>
                </a:lnTo>
                <a:lnTo>
                  <a:pt x="3860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7415" y="6187604"/>
            <a:ext cx="6651925" cy="3881356"/>
            <a:chOff x="0" y="0"/>
            <a:chExt cx="1751947" cy="1022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1947" cy="1022250"/>
            </a:xfrm>
            <a:custGeom>
              <a:avLst/>
              <a:gdLst/>
              <a:ahLst/>
              <a:cxnLst/>
              <a:rect r="r" b="b" t="t" l="l"/>
              <a:pathLst>
                <a:path h="1022250" w="1751947">
                  <a:moveTo>
                    <a:pt x="0" y="0"/>
                  </a:moveTo>
                  <a:lnTo>
                    <a:pt x="1751947" y="0"/>
                  </a:lnTo>
                  <a:lnTo>
                    <a:pt x="1751947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AAD3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751947" cy="1022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8296" y="3086100"/>
            <a:ext cx="10030601" cy="6753487"/>
          </a:xfrm>
          <a:custGeom>
            <a:avLst/>
            <a:gdLst/>
            <a:ahLst/>
            <a:cxnLst/>
            <a:rect r="r" b="b" t="t" l="l"/>
            <a:pathLst>
              <a:path h="6753487" w="10030601">
                <a:moveTo>
                  <a:pt x="0" y="0"/>
                </a:moveTo>
                <a:lnTo>
                  <a:pt x="10030600" y="0"/>
                </a:lnTo>
                <a:lnTo>
                  <a:pt x="10030600" y="6753487"/>
                </a:lnTo>
                <a:lnTo>
                  <a:pt x="0" y="6753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66" r="0" b="-576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844716" y="3211586"/>
            <a:ext cx="6995160" cy="5246370"/>
            <a:chOff x="0" y="0"/>
            <a:chExt cx="8128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1F1">
                <a:alpha val="8078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5126345" y="626522"/>
            <a:ext cx="9073098" cy="126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1"/>
              </a:lnSpc>
            </a:pPr>
            <a:r>
              <a:rPr lang="en-US" sz="9201">
                <a:solidFill>
                  <a:srgbClr val="10844B"/>
                </a:solidFill>
                <a:latin typeface="Edo"/>
                <a:ea typeface="Edo"/>
                <a:cs typeface="Edo"/>
                <a:sym typeface="Edo"/>
              </a:rPr>
              <a:t>What is Algae?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44716" y="3357244"/>
            <a:ext cx="5922313" cy="93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44262" indent="-572131" lvl="1">
              <a:lnSpc>
                <a:spcPts val="7419"/>
              </a:lnSpc>
              <a:spcBef>
                <a:spcPct val="0"/>
              </a:spcBef>
              <a:buFont typeface="Arial"/>
              <a:buChar char="•"/>
            </a:pPr>
            <a:r>
              <a:rPr lang="en-US" sz="5299">
                <a:solidFill>
                  <a:srgbClr val="000000"/>
                </a:solidFill>
                <a:latin typeface="Edo"/>
                <a:ea typeface="Edo"/>
                <a:cs typeface="Edo"/>
                <a:sym typeface="Edo"/>
              </a:rPr>
              <a:t>Photosynthetic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48896" y="4592065"/>
            <a:ext cx="7363701" cy="187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0283" indent="-575141" lvl="1">
              <a:lnSpc>
                <a:spcPts val="7458"/>
              </a:lnSpc>
              <a:spcBef>
                <a:spcPct val="0"/>
              </a:spcBef>
              <a:buFont typeface="Arial"/>
              <a:buChar char="•"/>
            </a:pPr>
            <a:r>
              <a:rPr lang="en-US" sz="5327">
                <a:solidFill>
                  <a:srgbClr val="000000"/>
                </a:solidFill>
                <a:latin typeface="Edo"/>
                <a:ea typeface="Edo"/>
                <a:cs typeface="Edo"/>
                <a:sym typeface="Edo"/>
              </a:rPr>
              <a:t>Predominantly Aquatic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9850" y="6757136"/>
            <a:ext cx="6819186" cy="102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52195" indent="-626098" lvl="1">
              <a:lnSpc>
                <a:spcPts val="8119"/>
              </a:lnSpc>
              <a:spcBef>
                <a:spcPct val="0"/>
              </a:spcBef>
              <a:buFont typeface="Arial"/>
              <a:buChar char="•"/>
            </a:pPr>
            <a:r>
              <a:rPr lang="en-US" sz="5799">
                <a:solidFill>
                  <a:srgbClr val="000000"/>
                </a:solidFill>
                <a:latin typeface="Edo"/>
                <a:ea typeface="Edo"/>
                <a:cs typeface="Edo"/>
                <a:sym typeface="Edo"/>
              </a:rPr>
              <a:t>Nucleus bearing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3103968" y="7569885"/>
            <a:ext cx="18582162" cy="3878520"/>
          </a:xfrm>
          <a:custGeom>
            <a:avLst/>
            <a:gdLst/>
            <a:ahLst/>
            <a:cxnLst/>
            <a:rect r="r" b="b" t="t" l="l"/>
            <a:pathLst>
              <a:path h="3878520" w="18582162">
                <a:moveTo>
                  <a:pt x="0" y="0"/>
                </a:moveTo>
                <a:lnTo>
                  <a:pt x="18582162" y="0"/>
                </a:lnTo>
                <a:lnTo>
                  <a:pt x="18582162" y="3878520"/>
                </a:lnTo>
                <a:lnTo>
                  <a:pt x="0" y="387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298254" y="5317241"/>
            <a:ext cx="14235737" cy="2633200"/>
          </a:xfrm>
          <a:custGeom>
            <a:avLst/>
            <a:gdLst/>
            <a:ahLst/>
            <a:cxnLst/>
            <a:rect r="r" b="b" t="t" l="l"/>
            <a:pathLst>
              <a:path h="2633200" w="14235737">
                <a:moveTo>
                  <a:pt x="0" y="0"/>
                </a:moveTo>
                <a:lnTo>
                  <a:pt x="14235738" y="0"/>
                </a:lnTo>
                <a:lnTo>
                  <a:pt x="14235738" y="2633200"/>
                </a:lnTo>
                <a:lnTo>
                  <a:pt x="0" y="263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56110">
            <a:off x="1525240" y="-926719"/>
            <a:ext cx="15471555" cy="10382228"/>
          </a:xfrm>
          <a:custGeom>
            <a:avLst/>
            <a:gdLst/>
            <a:ahLst/>
            <a:cxnLst/>
            <a:rect r="r" b="b" t="t" l="l"/>
            <a:pathLst>
              <a:path h="10382228" w="15471555">
                <a:moveTo>
                  <a:pt x="0" y="0"/>
                </a:moveTo>
                <a:lnTo>
                  <a:pt x="15471556" y="0"/>
                </a:lnTo>
                <a:lnTo>
                  <a:pt x="15471556" y="10382228"/>
                </a:lnTo>
                <a:lnTo>
                  <a:pt x="0" y="1038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66904" y="3617987"/>
            <a:ext cx="11167443" cy="11280626"/>
          </a:xfrm>
          <a:custGeom>
            <a:avLst/>
            <a:gdLst/>
            <a:ahLst/>
            <a:cxnLst/>
            <a:rect r="r" b="b" t="t" l="l"/>
            <a:pathLst>
              <a:path h="11280626" w="11167443">
                <a:moveTo>
                  <a:pt x="0" y="0"/>
                </a:moveTo>
                <a:lnTo>
                  <a:pt x="11167443" y="0"/>
                </a:lnTo>
                <a:lnTo>
                  <a:pt x="11167443" y="11280626"/>
                </a:lnTo>
                <a:lnTo>
                  <a:pt x="0" y="1128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65377" y="-134346"/>
            <a:ext cx="15059344" cy="3402111"/>
          </a:xfrm>
          <a:custGeom>
            <a:avLst/>
            <a:gdLst/>
            <a:ahLst/>
            <a:cxnLst/>
            <a:rect r="r" b="b" t="t" l="l"/>
            <a:pathLst>
              <a:path h="3402111" w="15059344">
                <a:moveTo>
                  <a:pt x="0" y="0"/>
                </a:moveTo>
                <a:lnTo>
                  <a:pt x="15059344" y="0"/>
                </a:lnTo>
                <a:lnTo>
                  <a:pt x="15059344" y="3402111"/>
                </a:lnTo>
                <a:lnTo>
                  <a:pt x="0" y="3402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0894" y="4807651"/>
            <a:ext cx="6862215" cy="9363166"/>
          </a:xfrm>
          <a:custGeom>
            <a:avLst/>
            <a:gdLst/>
            <a:ahLst/>
            <a:cxnLst/>
            <a:rect r="r" b="b" t="t" l="l"/>
            <a:pathLst>
              <a:path h="9363166" w="6862215">
                <a:moveTo>
                  <a:pt x="0" y="0"/>
                </a:moveTo>
                <a:lnTo>
                  <a:pt x="6862215" y="0"/>
                </a:lnTo>
                <a:lnTo>
                  <a:pt x="6862215" y="9363166"/>
                </a:lnTo>
                <a:lnTo>
                  <a:pt x="0" y="9363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86966" y="-134346"/>
            <a:ext cx="4017559" cy="3404882"/>
          </a:xfrm>
          <a:custGeom>
            <a:avLst/>
            <a:gdLst/>
            <a:ahLst/>
            <a:cxnLst/>
            <a:rect r="r" b="b" t="t" l="l"/>
            <a:pathLst>
              <a:path h="3404882" w="4017559">
                <a:moveTo>
                  <a:pt x="0" y="0"/>
                </a:moveTo>
                <a:lnTo>
                  <a:pt x="4017559" y="0"/>
                </a:lnTo>
                <a:lnTo>
                  <a:pt x="4017559" y="3404881"/>
                </a:lnTo>
                <a:lnTo>
                  <a:pt x="0" y="3404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728151"/>
            <a:ext cx="16384887" cy="8830698"/>
            <a:chOff x="0" y="0"/>
            <a:chExt cx="2680843" cy="14448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0843" cy="1444851"/>
            </a:xfrm>
            <a:custGeom>
              <a:avLst/>
              <a:gdLst/>
              <a:ahLst/>
              <a:cxnLst/>
              <a:rect r="r" b="b" t="t" l="l"/>
              <a:pathLst>
                <a:path h="1444851" w="2680843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03196" y="4285655"/>
            <a:ext cx="7388130" cy="138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7"/>
              </a:lnSpc>
            </a:pPr>
            <a:r>
              <a:rPr lang="en-US" sz="12743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4224" y="3050191"/>
            <a:ext cx="509900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6"/>
              </a:lnSpc>
            </a:pPr>
            <a:r>
              <a:rPr lang="en-US" sz="574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Eutrophication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0799974" y="1868197"/>
            <a:ext cx="5463254" cy="1010544"/>
          </a:xfrm>
          <a:custGeom>
            <a:avLst/>
            <a:gdLst/>
            <a:ahLst/>
            <a:cxnLst/>
            <a:rect r="r" b="b" t="t" l="l"/>
            <a:pathLst>
              <a:path h="1010544" w="5463254">
                <a:moveTo>
                  <a:pt x="0" y="0"/>
                </a:moveTo>
                <a:lnTo>
                  <a:pt x="5463254" y="0"/>
                </a:lnTo>
                <a:lnTo>
                  <a:pt x="5463254" y="1010544"/>
                </a:lnTo>
                <a:lnTo>
                  <a:pt x="0" y="10105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64224" y="2200525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64224" y="5402956"/>
            <a:ext cx="475164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6"/>
              </a:lnSpc>
            </a:pPr>
            <a:r>
              <a:rPr lang="en-US" sz="624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Hypoxia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10816862" y="4268587"/>
            <a:ext cx="5446366" cy="1007420"/>
          </a:xfrm>
          <a:custGeom>
            <a:avLst/>
            <a:gdLst/>
            <a:ahLst/>
            <a:cxnLst/>
            <a:rect r="r" b="b" t="t" l="l"/>
            <a:pathLst>
              <a:path h="1007420" w="5446366">
                <a:moveTo>
                  <a:pt x="0" y="0"/>
                </a:moveTo>
                <a:lnTo>
                  <a:pt x="5446366" y="0"/>
                </a:lnTo>
                <a:lnTo>
                  <a:pt x="5446366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44256" y="4553291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10816862" y="6414533"/>
            <a:ext cx="5446366" cy="1007420"/>
          </a:xfrm>
          <a:custGeom>
            <a:avLst/>
            <a:gdLst/>
            <a:ahLst/>
            <a:cxnLst/>
            <a:rect r="r" b="b" t="t" l="l"/>
            <a:pathLst>
              <a:path h="1007420" w="5446366">
                <a:moveTo>
                  <a:pt x="0" y="0"/>
                </a:moveTo>
                <a:lnTo>
                  <a:pt x="5446366" y="0"/>
                </a:lnTo>
                <a:lnTo>
                  <a:pt x="5446366" y="1007420"/>
                </a:lnTo>
                <a:lnTo>
                  <a:pt x="0" y="1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344256" y="6699236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3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9740716" y="1915822"/>
            <a:ext cx="0" cy="7056357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990543" y="7583878"/>
            <a:ext cx="509900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  <a:spcBef>
                <a:spcPct val="0"/>
              </a:spcBef>
            </a:pPr>
            <a:r>
              <a:rPr lang="en-US" sz="62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Skin Irritation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81200" y="-1790700"/>
            <a:ext cx="11125200" cy="13449300"/>
            <a:chOff x="0" y="0"/>
            <a:chExt cx="2587296" cy="3127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7296" cy="3127792"/>
            </a:xfrm>
            <a:custGeom>
              <a:avLst/>
              <a:gdLst/>
              <a:ahLst/>
              <a:cxnLst/>
              <a:rect r="r" b="b" t="t" l="l"/>
              <a:pathLst>
                <a:path h="3127792" w="2587296">
                  <a:moveTo>
                    <a:pt x="0" y="0"/>
                  </a:moveTo>
                  <a:lnTo>
                    <a:pt x="2587296" y="0"/>
                  </a:lnTo>
                  <a:lnTo>
                    <a:pt x="2587296" y="3127792"/>
                  </a:lnTo>
                  <a:lnTo>
                    <a:pt x="0" y="3127792"/>
                  </a:lnTo>
                  <a:close/>
                </a:path>
              </a:pathLst>
            </a:custGeom>
            <a:solidFill>
              <a:srgbClr val="64A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33400" y="8267699"/>
            <a:ext cx="19316699" cy="2590800"/>
            <a:chOff x="0" y="0"/>
            <a:chExt cx="4492325" cy="602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92325" cy="602521"/>
            </a:xfrm>
            <a:custGeom>
              <a:avLst/>
              <a:gdLst/>
              <a:ahLst/>
              <a:cxnLst/>
              <a:rect r="r" b="b" t="t" l="l"/>
              <a:pathLst>
                <a:path h="602521" w="4492325">
                  <a:moveTo>
                    <a:pt x="0" y="0"/>
                  </a:moveTo>
                  <a:lnTo>
                    <a:pt x="4492325" y="0"/>
                  </a:lnTo>
                  <a:lnTo>
                    <a:pt x="4492325" y="602521"/>
                  </a:lnTo>
                  <a:lnTo>
                    <a:pt x="0" y="602521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818548" y="15239"/>
            <a:ext cx="3469452" cy="3469452"/>
          </a:xfrm>
          <a:custGeom>
            <a:avLst/>
            <a:gdLst/>
            <a:ahLst/>
            <a:cxnLst/>
            <a:rect r="r" b="b" t="t" l="l"/>
            <a:pathLst>
              <a:path h="3469452" w="3469452">
                <a:moveTo>
                  <a:pt x="0" y="0"/>
                </a:moveTo>
                <a:lnTo>
                  <a:pt x="3469452" y="0"/>
                </a:lnTo>
                <a:lnTo>
                  <a:pt x="3469452" y="3469452"/>
                </a:lnTo>
                <a:lnTo>
                  <a:pt x="0" y="3469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" r="0" b="-2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836276" cy="3836276"/>
          </a:xfrm>
          <a:custGeom>
            <a:avLst/>
            <a:gdLst/>
            <a:ahLst/>
            <a:cxnLst/>
            <a:rect r="r" b="b" t="t" l="l"/>
            <a:pathLst>
              <a:path h="3836276" w="3836276">
                <a:moveTo>
                  <a:pt x="0" y="0"/>
                </a:moveTo>
                <a:lnTo>
                  <a:pt x="3836276" y="0"/>
                </a:lnTo>
                <a:lnTo>
                  <a:pt x="3836276" y="3836276"/>
                </a:lnTo>
                <a:lnTo>
                  <a:pt x="0" y="383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36510" y="3438817"/>
            <a:ext cx="10181805" cy="31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7"/>
              </a:lnSpc>
            </a:pPr>
            <a:r>
              <a:rPr lang="en-US" sz="21173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Algenol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9145604"/>
            <a:ext cx="17526000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</a:pPr>
            <a:r>
              <a:rPr lang="en-US" b="true" sz="3199" i="true" spc="31">
                <a:solidFill>
                  <a:srgbClr val="010A4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PREPARED BY TEAM ANONYMOUS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1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596" y="-426905"/>
            <a:ext cx="17868899" cy="15278099"/>
          </a:xfrm>
          <a:custGeom>
            <a:avLst/>
            <a:gdLst/>
            <a:ahLst/>
            <a:cxnLst/>
            <a:rect r="r" b="b" t="t" l="l"/>
            <a:pathLst>
              <a:path h="15278099" w="17868899">
                <a:moveTo>
                  <a:pt x="0" y="0"/>
                </a:moveTo>
                <a:lnTo>
                  <a:pt x="17868899" y="0"/>
                </a:lnTo>
                <a:lnTo>
                  <a:pt x="17868899" y="15278099"/>
                </a:lnTo>
                <a:lnTo>
                  <a:pt x="0" y="1527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69728"/>
            <a:ext cx="16230600" cy="8747544"/>
            <a:chOff x="0" y="0"/>
            <a:chExt cx="2680843" cy="1444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0843" cy="1444851"/>
            </a:xfrm>
            <a:custGeom>
              <a:avLst/>
              <a:gdLst/>
              <a:ahLst/>
              <a:cxnLst/>
              <a:rect r="r" b="b" t="t" l="l"/>
              <a:pathLst>
                <a:path h="1444851" w="2680843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0532367" y="2099736"/>
            <a:ext cx="5446366" cy="1007420"/>
          </a:xfrm>
          <a:custGeom>
            <a:avLst/>
            <a:gdLst/>
            <a:ahLst/>
            <a:cxnLst/>
            <a:rect r="r" b="b" t="t" l="l"/>
            <a:pathLst>
              <a:path h="1007420" w="5446366">
                <a:moveTo>
                  <a:pt x="0" y="0"/>
                </a:moveTo>
                <a:lnTo>
                  <a:pt x="5446367" y="0"/>
                </a:lnTo>
                <a:lnTo>
                  <a:pt x="5446367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532367" y="4452502"/>
            <a:ext cx="5446366" cy="1007420"/>
          </a:xfrm>
          <a:custGeom>
            <a:avLst/>
            <a:gdLst/>
            <a:ahLst/>
            <a:cxnLst/>
            <a:rect r="r" b="b" t="t" l="l"/>
            <a:pathLst>
              <a:path h="1007420" w="5446366">
                <a:moveTo>
                  <a:pt x="0" y="0"/>
                </a:moveTo>
                <a:lnTo>
                  <a:pt x="5446367" y="0"/>
                </a:lnTo>
                <a:lnTo>
                  <a:pt x="5446367" y="1007420"/>
                </a:lnTo>
                <a:lnTo>
                  <a:pt x="0" y="1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532367" y="6598447"/>
            <a:ext cx="5446366" cy="1007420"/>
          </a:xfrm>
          <a:custGeom>
            <a:avLst/>
            <a:gdLst/>
            <a:ahLst/>
            <a:cxnLst/>
            <a:rect r="r" b="b" t="t" l="l"/>
            <a:pathLst>
              <a:path h="1007420" w="5446366">
                <a:moveTo>
                  <a:pt x="0" y="0"/>
                </a:moveTo>
                <a:lnTo>
                  <a:pt x="5446367" y="0"/>
                </a:lnTo>
                <a:lnTo>
                  <a:pt x="5446367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6281761" y="5251397"/>
            <a:ext cx="6292009" cy="0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216642" y="4526753"/>
            <a:ext cx="7927358" cy="153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14114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Algenol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2367" y="3395227"/>
            <a:ext cx="541863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Mitigation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59761" y="2384440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98779" y="5586871"/>
            <a:ext cx="475164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Prevention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59761" y="4737206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9729" y="7732817"/>
            <a:ext cx="475164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Elimination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9761" y="6883151"/>
            <a:ext cx="4391578" cy="6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5800" y="-1295400"/>
            <a:ext cx="9829800" cy="12306300"/>
            <a:chOff x="0" y="0"/>
            <a:chExt cx="1828828" cy="2289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28" cy="2289579"/>
            </a:xfrm>
            <a:custGeom>
              <a:avLst/>
              <a:gdLst/>
              <a:ahLst/>
              <a:cxnLst/>
              <a:rect r="r" b="b" t="t" l="l"/>
              <a:pathLst>
                <a:path h="2289579" w="1828828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E1EEFE">
                <a:alpha val="92941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58235" y="2877534"/>
            <a:ext cx="15805162" cy="3570601"/>
          </a:xfrm>
          <a:custGeom>
            <a:avLst/>
            <a:gdLst/>
            <a:ahLst/>
            <a:cxnLst/>
            <a:rect r="r" b="b" t="t" l="l"/>
            <a:pathLst>
              <a:path h="3570601" w="15805162">
                <a:moveTo>
                  <a:pt x="0" y="0"/>
                </a:moveTo>
                <a:lnTo>
                  <a:pt x="15805162" y="0"/>
                </a:lnTo>
                <a:lnTo>
                  <a:pt x="15805162" y="3570602"/>
                </a:lnTo>
                <a:lnTo>
                  <a:pt x="0" y="357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8484" y="3284401"/>
            <a:ext cx="7450621" cy="176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13285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product</a:t>
            </a:r>
          </a:p>
        </p:txBody>
      </p:sp>
      <p:grpSp>
        <p:nvGrpSpPr>
          <p:cNvPr name="Group 6" id="6"/>
          <p:cNvGrpSpPr/>
          <p:nvPr/>
        </p:nvGrpSpPr>
        <p:grpSpPr>
          <a:xfrm rot="-482310">
            <a:off x="1853441" y="2234305"/>
            <a:ext cx="3295385" cy="1002470"/>
            <a:chOff x="0" y="0"/>
            <a:chExt cx="4393847" cy="133662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9506178" y="0"/>
            <a:ext cx="8419643" cy="2877534"/>
          </a:xfrm>
          <a:custGeom>
            <a:avLst/>
            <a:gdLst/>
            <a:ahLst/>
            <a:cxnLst/>
            <a:rect r="r" b="b" t="t" l="l"/>
            <a:pathLst>
              <a:path h="2877534" w="8419643">
                <a:moveTo>
                  <a:pt x="0" y="0"/>
                </a:moveTo>
                <a:lnTo>
                  <a:pt x="8419644" y="0"/>
                </a:lnTo>
                <a:lnTo>
                  <a:pt x="8419644" y="2877534"/>
                </a:lnTo>
                <a:lnTo>
                  <a:pt x="0" y="287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346" r="-55099" b="-13400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139237" y="2735541"/>
            <a:ext cx="5191842" cy="960341"/>
          </a:xfrm>
          <a:custGeom>
            <a:avLst/>
            <a:gdLst/>
            <a:ahLst/>
            <a:cxnLst/>
            <a:rect r="r" b="b" t="t" l="l"/>
            <a:pathLst>
              <a:path h="960341" w="5191842">
                <a:moveTo>
                  <a:pt x="0" y="0"/>
                </a:moveTo>
                <a:lnTo>
                  <a:pt x="5191842" y="0"/>
                </a:lnTo>
                <a:lnTo>
                  <a:pt x="5191842" y="960340"/>
                </a:lnTo>
                <a:lnTo>
                  <a:pt x="0" y="960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4527673" y="2830639"/>
            <a:ext cx="4951122" cy="915814"/>
          </a:xfrm>
          <a:custGeom>
            <a:avLst/>
            <a:gdLst/>
            <a:ahLst/>
            <a:cxnLst/>
            <a:rect r="r" b="b" t="t" l="l"/>
            <a:pathLst>
              <a:path h="915814" w="4951122">
                <a:moveTo>
                  <a:pt x="0" y="0"/>
                </a:moveTo>
                <a:lnTo>
                  <a:pt x="4951122" y="0"/>
                </a:lnTo>
                <a:lnTo>
                  <a:pt x="4951122" y="915815"/>
                </a:lnTo>
                <a:lnTo>
                  <a:pt x="0" y="91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05925" y="3462262"/>
            <a:ext cx="9172539" cy="2978439"/>
          </a:xfrm>
          <a:custGeom>
            <a:avLst/>
            <a:gdLst/>
            <a:ahLst/>
            <a:cxnLst/>
            <a:rect r="r" b="b" t="t" l="l"/>
            <a:pathLst>
              <a:path h="2978439" w="9172539">
                <a:moveTo>
                  <a:pt x="0" y="0"/>
                </a:moveTo>
                <a:lnTo>
                  <a:pt x="9172539" y="0"/>
                </a:lnTo>
                <a:lnTo>
                  <a:pt x="9172539" y="2978439"/>
                </a:lnTo>
                <a:lnTo>
                  <a:pt x="0" y="297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4" t="-144001" r="-56602" b="-3237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9825436" y="6448136"/>
            <a:ext cx="3890564" cy="719642"/>
          </a:xfrm>
          <a:custGeom>
            <a:avLst/>
            <a:gdLst/>
            <a:ahLst/>
            <a:cxnLst/>
            <a:rect r="r" b="b" t="t" l="l"/>
            <a:pathLst>
              <a:path h="719642" w="3890564">
                <a:moveTo>
                  <a:pt x="0" y="0"/>
                </a:moveTo>
                <a:lnTo>
                  <a:pt x="3890564" y="0"/>
                </a:lnTo>
                <a:lnTo>
                  <a:pt x="3890564" y="719642"/>
                </a:lnTo>
                <a:lnTo>
                  <a:pt x="0" y="7196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497722" y="9330556"/>
            <a:ext cx="3659301" cy="676865"/>
          </a:xfrm>
          <a:custGeom>
            <a:avLst/>
            <a:gdLst/>
            <a:ahLst/>
            <a:cxnLst/>
            <a:rect r="r" b="b" t="t" l="l"/>
            <a:pathLst>
              <a:path h="676865" w="3659301">
                <a:moveTo>
                  <a:pt x="0" y="0"/>
                </a:moveTo>
                <a:lnTo>
                  <a:pt x="3659301" y="0"/>
                </a:lnTo>
                <a:lnTo>
                  <a:pt x="3659301" y="676865"/>
                </a:lnTo>
                <a:lnTo>
                  <a:pt x="0" y="676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06178" y="6246308"/>
            <a:ext cx="3650845" cy="3011992"/>
          </a:xfrm>
          <a:custGeom>
            <a:avLst/>
            <a:gdLst/>
            <a:ahLst/>
            <a:cxnLst/>
            <a:rect r="r" b="b" t="t" l="l"/>
            <a:pathLst>
              <a:path h="3011992" w="3650845">
                <a:moveTo>
                  <a:pt x="0" y="0"/>
                </a:moveTo>
                <a:lnTo>
                  <a:pt x="3650845" y="0"/>
                </a:lnTo>
                <a:lnTo>
                  <a:pt x="3650845" y="3011992"/>
                </a:lnTo>
                <a:lnTo>
                  <a:pt x="0" y="301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475" t="0" r="0" b="-108337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5039805" y="6439138"/>
            <a:ext cx="4951122" cy="915814"/>
          </a:xfrm>
          <a:custGeom>
            <a:avLst/>
            <a:gdLst/>
            <a:ahLst/>
            <a:cxnLst/>
            <a:rect r="r" b="b" t="t" l="l"/>
            <a:pathLst>
              <a:path h="915814" w="4951122">
                <a:moveTo>
                  <a:pt x="0" y="0"/>
                </a:moveTo>
                <a:lnTo>
                  <a:pt x="4951122" y="0"/>
                </a:lnTo>
                <a:lnTo>
                  <a:pt x="4951122" y="915814"/>
                </a:lnTo>
                <a:lnTo>
                  <a:pt x="0" y="915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14834654" y="9369080"/>
            <a:ext cx="4060545" cy="751083"/>
          </a:xfrm>
          <a:custGeom>
            <a:avLst/>
            <a:gdLst/>
            <a:ahLst/>
            <a:cxnLst/>
            <a:rect r="r" b="b" t="t" l="l"/>
            <a:pathLst>
              <a:path h="751083" w="4060545">
                <a:moveTo>
                  <a:pt x="0" y="0"/>
                </a:moveTo>
                <a:lnTo>
                  <a:pt x="4060545" y="0"/>
                </a:lnTo>
                <a:lnTo>
                  <a:pt x="4060545" y="751084"/>
                </a:lnTo>
                <a:lnTo>
                  <a:pt x="0" y="7510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73505" y="7109962"/>
            <a:ext cx="4261634" cy="2350166"/>
          </a:xfrm>
          <a:custGeom>
            <a:avLst/>
            <a:gdLst/>
            <a:ahLst/>
            <a:cxnLst/>
            <a:rect r="r" b="b" t="t" l="l"/>
            <a:pathLst>
              <a:path h="2350166" w="4261634">
                <a:moveTo>
                  <a:pt x="0" y="0"/>
                </a:moveTo>
                <a:lnTo>
                  <a:pt x="4261634" y="0"/>
                </a:lnTo>
                <a:lnTo>
                  <a:pt x="4261634" y="2350166"/>
                </a:lnTo>
                <a:lnTo>
                  <a:pt x="0" y="235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584" t="-156212" r="-884" b="-33011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38484" y="4807170"/>
            <a:ext cx="7450621" cy="15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2"/>
              </a:lnSpc>
            </a:pPr>
            <a:r>
              <a:rPr lang="en-US" sz="11782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of service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8484" y="6781035"/>
            <a:ext cx="6497908" cy="166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17"/>
              </a:lnSpc>
            </a:pPr>
            <a:r>
              <a:rPr lang="en-US" sz="12117" spc="121">
                <a:solidFill>
                  <a:srgbClr val="64A1C6"/>
                </a:solidFill>
                <a:latin typeface="Edo"/>
                <a:ea typeface="Edo"/>
                <a:cs typeface="Edo"/>
                <a:sym typeface="Edo"/>
              </a:rPr>
              <a:t>Ethanol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43612" y="2757387"/>
            <a:ext cx="4949642" cy="87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5"/>
              </a:lnSpc>
              <a:spcBef>
                <a:spcPct val="0"/>
              </a:spcBef>
            </a:pPr>
            <a:r>
              <a:rPr lang="en-US" sz="4961">
                <a:solidFill>
                  <a:srgbClr val="10844B"/>
                </a:solidFill>
                <a:latin typeface="Edo"/>
                <a:ea typeface="Edo"/>
                <a:cs typeface="Edo"/>
                <a:sym typeface="Edo"/>
              </a:rPr>
              <a:t>Beauty Product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34654" y="2747862"/>
            <a:ext cx="3118086" cy="94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9"/>
              </a:lnSpc>
              <a:spcBef>
                <a:spcPct val="0"/>
              </a:spcBef>
            </a:pPr>
            <a:r>
              <a:rPr lang="en-US" sz="5385">
                <a:solidFill>
                  <a:srgbClr val="454699"/>
                </a:solidFill>
                <a:latin typeface="Edo"/>
                <a:ea typeface="Edo"/>
                <a:cs typeface="Edo"/>
                <a:sym typeface="Edo"/>
              </a:rPr>
              <a:t>Antiseptic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5230" y="6247588"/>
            <a:ext cx="2841793" cy="94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5419">
                <a:solidFill>
                  <a:srgbClr val="000000"/>
                </a:solidFill>
                <a:latin typeface="Edo"/>
                <a:ea typeface="Edo"/>
                <a:cs typeface="Edo"/>
                <a:sym typeface="Edo"/>
              </a:rPr>
              <a:t>Addictive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39238" y="5015865"/>
            <a:ext cx="9525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212673" y="6495285"/>
            <a:ext cx="2800933" cy="75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10844B"/>
                </a:solidFill>
                <a:latin typeface="Edo"/>
                <a:ea typeface="Edo"/>
                <a:cs typeface="Edo"/>
                <a:sym typeface="Edo"/>
              </a:rPr>
              <a:t>Alcohol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52120" y="9216256"/>
            <a:ext cx="2158960" cy="80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A89CE3"/>
                </a:solidFill>
                <a:latin typeface="Edo"/>
                <a:ea typeface="Edo"/>
                <a:cs typeface="Edo"/>
                <a:sym typeface="Edo"/>
              </a:rPr>
              <a:t>Solvent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09610" y="9254780"/>
            <a:ext cx="1196140" cy="82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4"/>
              </a:lnSpc>
              <a:spcBef>
                <a:spcPct val="0"/>
              </a:spcBef>
            </a:pPr>
            <a:r>
              <a:rPr lang="en-US" sz="4703">
                <a:solidFill>
                  <a:srgbClr val="60D8C1"/>
                </a:solidFill>
                <a:latin typeface="Edo"/>
                <a:ea typeface="Edo"/>
                <a:cs typeface="Edo"/>
                <a:sym typeface="Edo"/>
              </a:rPr>
              <a:t>Fuel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0942" y="-1295400"/>
            <a:ext cx="10334942" cy="12938707"/>
            <a:chOff x="0" y="0"/>
            <a:chExt cx="1828828" cy="2289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28" cy="2289579"/>
            </a:xfrm>
            <a:custGeom>
              <a:avLst/>
              <a:gdLst/>
              <a:ahLst/>
              <a:cxnLst/>
              <a:rect r="r" b="b" t="t" l="l"/>
              <a:pathLst>
                <a:path h="2289579" w="1828828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FFF1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4091" y="688990"/>
            <a:ext cx="7692960" cy="8969927"/>
            <a:chOff x="0" y="0"/>
            <a:chExt cx="1239160" cy="1444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9160" cy="1444851"/>
            </a:xfrm>
            <a:custGeom>
              <a:avLst/>
              <a:gdLst/>
              <a:ahLst/>
              <a:cxnLst/>
              <a:rect r="r" b="b" t="t" l="l"/>
              <a:pathLst>
                <a:path h="1444851" w="1239160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4566" y="4531506"/>
            <a:ext cx="7692960" cy="12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8"/>
              </a:lnSpc>
            </a:pPr>
            <a:r>
              <a:rPr lang="en-US" sz="11557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042263">
            <a:off x="8842609" y="-3864250"/>
            <a:ext cx="7469107" cy="1381569"/>
          </a:xfrm>
          <a:custGeom>
            <a:avLst/>
            <a:gdLst/>
            <a:ahLst/>
            <a:cxnLst/>
            <a:rect r="r" b="b" t="t" l="l"/>
            <a:pathLst>
              <a:path h="1381569" w="7469107">
                <a:moveTo>
                  <a:pt x="0" y="0"/>
                </a:moveTo>
                <a:lnTo>
                  <a:pt x="7469107" y="0"/>
                </a:lnTo>
                <a:lnTo>
                  <a:pt x="7469107" y="1381569"/>
                </a:lnTo>
                <a:lnTo>
                  <a:pt x="0" y="138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77425" y="658537"/>
            <a:ext cx="7692960" cy="8969927"/>
            <a:chOff x="0" y="0"/>
            <a:chExt cx="1239160" cy="14448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9160" cy="1444851"/>
            </a:xfrm>
            <a:custGeom>
              <a:avLst/>
              <a:gdLst/>
              <a:ahLst/>
              <a:cxnLst/>
              <a:rect r="r" b="b" t="t" l="l"/>
              <a:pathLst>
                <a:path h="1444851" w="1239160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10654366" y="959730"/>
            <a:ext cx="5931786" cy="1097209"/>
          </a:xfrm>
          <a:custGeom>
            <a:avLst/>
            <a:gdLst/>
            <a:ahLst/>
            <a:cxnLst/>
            <a:rect r="r" b="b" t="t" l="l"/>
            <a:pathLst>
              <a:path h="1097209" w="5931786">
                <a:moveTo>
                  <a:pt x="0" y="0"/>
                </a:moveTo>
                <a:lnTo>
                  <a:pt x="5931787" y="0"/>
                </a:lnTo>
                <a:lnTo>
                  <a:pt x="5931787" y="1097209"/>
                </a:lnTo>
                <a:lnTo>
                  <a:pt x="0" y="109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0644798" y="2111205"/>
            <a:ext cx="6321665" cy="1169325"/>
          </a:xfrm>
          <a:custGeom>
            <a:avLst/>
            <a:gdLst/>
            <a:ahLst/>
            <a:cxnLst/>
            <a:rect r="r" b="b" t="t" l="l"/>
            <a:pathLst>
              <a:path h="1169325" w="6321665">
                <a:moveTo>
                  <a:pt x="0" y="0"/>
                </a:moveTo>
                <a:lnTo>
                  <a:pt x="6321665" y="0"/>
                </a:lnTo>
                <a:lnTo>
                  <a:pt x="6321665" y="1169325"/>
                </a:lnTo>
                <a:lnTo>
                  <a:pt x="0" y="1169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36128" y="1198812"/>
            <a:ext cx="5575554" cy="6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4998" spc="29">
                <a:solidFill>
                  <a:srgbClr val="010A4F"/>
                </a:solidFill>
                <a:latin typeface="Ample Display"/>
                <a:ea typeface="Ample Display"/>
                <a:cs typeface="Ample Display"/>
                <a:sym typeface="Ample Display"/>
              </a:rPr>
              <a:t>CULTIVATION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382166" y="-1295400"/>
            <a:ext cx="4017559" cy="3404882"/>
          </a:xfrm>
          <a:custGeom>
            <a:avLst/>
            <a:gdLst/>
            <a:ahLst/>
            <a:cxnLst/>
            <a:rect r="r" b="b" t="t" l="l"/>
            <a:pathLst>
              <a:path h="3404882" w="4017559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59866" y="8584559"/>
            <a:ext cx="4017559" cy="3404882"/>
          </a:xfrm>
          <a:custGeom>
            <a:avLst/>
            <a:gdLst/>
            <a:ahLst/>
            <a:cxnLst/>
            <a:rect r="r" b="b" t="t" l="l"/>
            <a:pathLst>
              <a:path h="3404882" w="4017559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903800" y="2315913"/>
            <a:ext cx="6062662" cy="72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Carbohydrate extraction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10741848" y="3280530"/>
            <a:ext cx="5931786" cy="1097209"/>
          </a:xfrm>
          <a:custGeom>
            <a:avLst/>
            <a:gdLst/>
            <a:ahLst/>
            <a:cxnLst/>
            <a:rect r="r" b="b" t="t" l="l"/>
            <a:pathLst>
              <a:path h="1097209" w="5931786">
                <a:moveTo>
                  <a:pt x="0" y="0"/>
                </a:moveTo>
                <a:lnTo>
                  <a:pt x="5931786" y="0"/>
                </a:lnTo>
                <a:lnTo>
                  <a:pt x="5931786" y="1097209"/>
                </a:lnTo>
                <a:lnTo>
                  <a:pt x="0" y="1097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50620" y="3127443"/>
            <a:ext cx="6215843" cy="9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Hydrolysis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10834705" y="4434889"/>
            <a:ext cx="5778400" cy="1068837"/>
          </a:xfrm>
          <a:custGeom>
            <a:avLst/>
            <a:gdLst/>
            <a:ahLst/>
            <a:cxnLst/>
            <a:rect r="r" b="b" t="t" l="l"/>
            <a:pathLst>
              <a:path h="1068837" w="5778400">
                <a:moveTo>
                  <a:pt x="0" y="0"/>
                </a:moveTo>
                <a:lnTo>
                  <a:pt x="5778400" y="0"/>
                </a:lnTo>
                <a:lnTo>
                  <a:pt x="5778400" y="1068837"/>
                </a:lnTo>
                <a:lnTo>
                  <a:pt x="0" y="106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59215" y="4463464"/>
            <a:ext cx="4406146" cy="9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Fermentation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10903800" y="5789476"/>
            <a:ext cx="5607882" cy="1037296"/>
          </a:xfrm>
          <a:custGeom>
            <a:avLst/>
            <a:gdLst/>
            <a:ahLst/>
            <a:cxnLst/>
            <a:rect r="r" b="b" t="t" l="l"/>
            <a:pathLst>
              <a:path h="1037296" w="5607882">
                <a:moveTo>
                  <a:pt x="0" y="0"/>
                </a:moveTo>
                <a:lnTo>
                  <a:pt x="5607882" y="0"/>
                </a:lnTo>
                <a:lnTo>
                  <a:pt x="5607882" y="1037296"/>
                </a:lnTo>
                <a:lnTo>
                  <a:pt x="0" y="1037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564447" y="5656126"/>
            <a:ext cx="4210885" cy="9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Distillation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0888832" y="6874397"/>
            <a:ext cx="5724273" cy="1058825"/>
          </a:xfrm>
          <a:custGeom>
            <a:avLst/>
            <a:gdLst/>
            <a:ahLst/>
            <a:cxnLst/>
            <a:rect r="r" b="b" t="t" l="l"/>
            <a:pathLst>
              <a:path h="1058825" w="5724273">
                <a:moveTo>
                  <a:pt x="0" y="0"/>
                </a:moveTo>
                <a:lnTo>
                  <a:pt x="5724273" y="0"/>
                </a:lnTo>
                <a:lnTo>
                  <a:pt x="5724273" y="1058825"/>
                </a:lnTo>
                <a:lnTo>
                  <a:pt x="0" y="1058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758209" y="6855347"/>
            <a:ext cx="4094843" cy="9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Dehydration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10861880" y="7933222"/>
            <a:ext cx="5724273" cy="1058825"/>
          </a:xfrm>
          <a:custGeom>
            <a:avLst/>
            <a:gdLst/>
            <a:ahLst/>
            <a:cxnLst/>
            <a:rect r="r" b="b" t="t" l="l"/>
            <a:pathLst>
              <a:path h="1058825" w="5724273">
                <a:moveTo>
                  <a:pt x="0" y="0"/>
                </a:moveTo>
                <a:lnTo>
                  <a:pt x="5724273" y="0"/>
                </a:lnTo>
                <a:lnTo>
                  <a:pt x="5724273" y="1058825"/>
                </a:lnTo>
                <a:lnTo>
                  <a:pt x="0" y="1058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530640" y="7883196"/>
            <a:ext cx="4463296" cy="9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Store and Use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9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00982"/>
            <a:ext cx="18072495" cy="15452176"/>
          </a:xfrm>
          <a:custGeom>
            <a:avLst/>
            <a:gdLst/>
            <a:ahLst/>
            <a:cxnLst/>
            <a:rect r="r" b="b" t="t" l="l"/>
            <a:pathLst>
              <a:path h="15452176" w="18072495">
                <a:moveTo>
                  <a:pt x="0" y="0"/>
                </a:moveTo>
                <a:lnTo>
                  <a:pt x="18072495" y="0"/>
                </a:lnTo>
                <a:lnTo>
                  <a:pt x="18072495" y="15452176"/>
                </a:lnTo>
                <a:lnTo>
                  <a:pt x="0" y="1545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387" y="266165"/>
            <a:ext cx="18301387" cy="9863603"/>
            <a:chOff x="0" y="0"/>
            <a:chExt cx="2680843" cy="1444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0843" cy="1444851"/>
            </a:xfrm>
            <a:custGeom>
              <a:avLst/>
              <a:gdLst/>
              <a:ahLst/>
              <a:cxnLst/>
              <a:rect r="r" b="b" t="t" l="l"/>
              <a:pathLst>
                <a:path h="1444851" w="2680843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6411171" y="2162165"/>
            <a:ext cx="0" cy="8124835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1154660" y="2162165"/>
            <a:ext cx="0" cy="8124835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244376" y="3790867"/>
            <a:ext cx="4773718" cy="4773718"/>
          </a:xfrm>
          <a:custGeom>
            <a:avLst/>
            <a:gdLst/>
            <a:ahLst/>
            <a:cxnLst/>
            <a:rect r="r" b="b" t="t" l="l"/>
            <a:pathLst>
              <a:path h="4773718" w="4773718">
                <a:moveTo>
                  <a:pt x="0" y="0"/>
                </a:moveTo>
                <a:lnTo>
                  <a:pt x="4773718" y="0"/>
                </a:lnTo>
                <a:lnTo>
                  <a:pt x="4773718" y="4773718"/>
                </a:lnTo>
                <a:lnTo>
                  <a:pt x="0" y="4773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5688" y="3638417"/>
            <a:ext cx="5891247" cy="4408224"/>
          </a:xfrm>
          <a:custGeom>
            <a:avLst/>
            <a:gdLst/>
            <a:ahLst/>
            <a:cxnLst/>
            <a:rect r="r" b="b" t="t" l="l"/>
            <a:pathLst>
              <a:path h="4408224" w="5891247">
                <a:moveTo>
                  <a:pt x="0" y="0"/>
                </a:moveTo>
                <a:lnTo>
                  <a:pt x="5891247" y="0"/>
                </a:lnTo>
                <a:lnTo>
                  <a:pt x="5891247" y="4408225"/>
                </a:lnTo>
                <a:lnTo>
                  <a:pt x="0" y="440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" t="-29821" r="-86205" b="-2139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11171" y="2528877"/>
            <a:ext cx="4743489" cy="5635829"/>
          </a:xfrm>
          <a:custGeom>
            <a:avLst/>
            <a:gdLst/>
            <a:ahLst/>
            <a:cxnLst/>
            <a:rect r="r" b="b" t="t" l="l"/>
            <a:pathLst>
              <a:path h="5635829" w="4743489">
                <a:moveTo>
                  <a:pt x="0" y="0"/>
                </a:moveTo>
                <a:lnTo>
                  <a:pt x="4743489" y="0"/>
                </a:lnTo>
                <a:lnTo>
                  <a:pt x="4743489" y="5635829"/>
                </a:lnTo>
                <a:lnTo>
                  <a:pt x="0" y="5635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843287" y="723365"/>
            <a:ext cx="9343366" cy="119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6"/>
              </a:lnSpc>
            </a:pPr>
            <a:r>
              <a:rPr lang="en-US" sz="10834">
                <a:solidFill>
                  <a:srgbClr val="010A4F"/>
                </a:solidFill>
                <a:latin typeface="Abril Fatface"/>
                <a:ea typeface="Abril Fatface"/>
                <a:cs typeface="Abril Fatface"/>
                <a:sym typeface="Abril Fatface"/>
              </a:rPr>
              <a:t>Machinery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3141" y="2133590"/>
            <a:ext cx="495220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  <a:spcBef>
                <a:spcPct val="0"/>
              </a:spcBef>
            </a:pPr>
            <a:r>
              <a:rPr lang="en-US" sz="5247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photobioreactor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141" y="8555060"/>
            <a:ext cx="4774333" cy="146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$4,000.00-4,500.00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1421" y="1905961"/>
            <a:ext cx="29629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5047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Centrifuge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2370" y="8058556"/>
            <a:ext cx="3981090" cy="183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US$3,000.00-3,500.00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8494" y="1952687"/>
            <a:ext cx="4445482" cy="183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Fermentation Tank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51229" y="8525281"/>
            <a:ext cx="5730983" cy="90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US$1,000-$10,000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37763" y="2914640"/>
            <a:ext cx="109942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100L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D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14723" y="-747118"/>
            <a:ext cx="8086847" cy="11034118"/>
          </a:xfrm>
          <a:custGeom>
            <a:avLst/>
            <a:gdLst/>
            <a:ahLst/>
            <a:cxnLst/>
            <a:rect r="r" b="b" t="t" l="l"/>
            <a:pathLst>
              <a:path h="11034118" w="8086847">
                <a:moveTo>
                  <a:pt x="0" y="0"/>
                </a:moveTo>
                <a:lnTo>
                  <a:pt x="8086846" y="0"/>
                </a:lnTo>
                <a:lnTo>
                  <a:pt x="8086846" y="11034118"/>
                </a:lnTo>
                <a:lnTo>
                  <a:pt x="0" y="1103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96074">
            <a:off x="13751878" y="-781519"/>
            <a:ext cx="9758044" cy="13314387"/>
          </a:xfrm>
          <a:custGeom>
            <a:avLst/>
            <a:gdLst/>
            <a:ahLst/>
            <a:cxnLst/>
            <a:rect r="r" b="b" t="t" l="l"/>
            <a:pathLst>
              <a:path h="13314387" w="9758044">
                <a:moveTo>
                  <a:pt x="0" y="0"/>
                </a:moveTo>
                <a:lnTo>
                  <a:pt x="9758044" y="0"/>
                </a:lnTo>
                <a:lnTo>
                  <a:pt x="9758044" y="13314387"/>
                </a:lnTo>
                <a:lnTo>
                  <a:pt x="0" y="133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15257"/>
            <a:ext cx="19159430" cy="9056486"/>
            <a:chOff x="0" y="0"/>
            <a:chExt cx="3056651" cy="1444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6651" cy="1444851"/>
            </a:xfrm>
            <a:custGeom>
              <a:avLst/>
              <a:gdLst/>
              <a:ahLst/>
              <a:cxnLst/>
              <a:rect r="r" b="b" t="t" l="l"/>
              <a:pathLst>
                <a:path h="1444851" w="3056651">
                  <a:moveTo>
                    <a:pt x="0" y="0"/>
                  </a:moveTo>
                  <a:lnTo>
                    <a:pt x="3056651" y="0"/>
                  </a:lnTo>
                  <a:lnTo>
                    <a:pt x="3056651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9105900" y="615217"/>
            <a:ext cx="19050" cy="9056486"/>
          </a:xfrm>
          <a:prstGeom prst="line">
            <a:avLst/>
          </a:prstGeom>
          <a:ln cap="flat" w="38100">
            <a:solidFill>
              <a:srgbClr val="010A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06817" y="1494227"/>
            <a:ext cx="5379962" cy="6539161"/>
          </a:xfrm>
          <a:custGeom>
            <a:avLst/>
            <a:gdLst/>
            <a:ahLst/>
            <a:cxnLst/>
            <a:rect r="r" b="b" t="t" l="l"/>
            <a:pathLst>
              <a:path h="6539161" w="5379962">
                <a:moveTo>
                  <a:pt x="0" y="0"/>
                </a:moveTo>
                <a:lnTo>
                  <a:pt x="5379962" y="0"/>
                </a:lnTo>
                <a:lnTo>
                  <a:pt x="5379962" y="6539161"/>
                </a:lnTo>
                <a:lnTo>
                  <a:pt x="0" y="6539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48" r="0" b="-484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1647" y="1818077"/>
            <a:ext cx="5446811" cy="5446811"/>
          </a:xfrm>
          <a:custGeom>
            <a:avLst/>
            <a:gdLst/>
            <a:ahLst/>
            <a:cxnLst/>
            <a:rect r="r" b="b" t="t" l="l"/>
            <a:pathLst>
              <a:path h="5446811" w="5446811">
                <a:moveTo>
                  <a:pt x="0" y="0"/>
                </a:moveTo>
                <a:lnTo>
                  <a:pt x="5446811" y="0"/>
                </a:lnTo>
                <a:lnTo>
                  <a:pt x="5446811" y="5446812"/>
                </a:lnTo>
                <a:lnTo>
                  <a:pt x="0" y="5446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2347" y="913348"/>
            <a:ext cx="2716530" cy="90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DISTILLER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5138" y="7617030"/>
            <a:ext cx="3353971" cy="183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US$5,000-$5,500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1695" y="589498"/>
            <a:ext cx="3620214" cy="90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PACKAGING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51141" y="7712280"/>
            <a:ext cx="4542925" cy="100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  <a:spcBef>
                <a:spcPct val="0"/>
              </a:spcBef>
            </a:pPr>
            <a:r>
              <a:rPr lang="en-US" sz="67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US$0.25-$5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DAGcRdV6N8s</dc:identifier>
  <dcterms:modified xsi:type="dcterms:W3CDTF">2011-08-01T06:04:30Z</dcterms:modified>
  <cp:revision>1</cp:revision>
  <dc:title>NOW</dc:title>
</cp:coreProperties>
</file>